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3"/>
  </p:notesMasterIdLst>
  <p:sldIdLst>
    <p:sldId id="333" r:id="rId5"/>
    <p:sldId id="375" r:id="rId6"/>
    <p:sldId id="360" r:id="rId7"/>
    <p:sldId id="258" r:id="rId8"/>
    <p:sldId id="373" r:id="rId9"/>
    <p:sldId id="334" r:id="rId10"/>
    <p:sldId id="366" r:id="rId11"/>
    <p:sldId id="374" r:id="rId12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4"/>
      <p:bold r:id="rId15"/>
      <p:italic r:id="rId16"/>
      <p:bold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  <p:embeddedFont>
      <p:font typeface="Work Sans" pitchFamily="2" charset="0"/>
      <p:regular r:id="rId22"/>
      <p:bold r:id="rId23"/>
      <p:italic r:id="rId24"/>
      <p:boldItalic r:id="rId25"/>
    </p:embeddedFont>
    <p:embeddedFont>
      <p:font typeface="Work Sans ExtraBold" pitchFamily="2" charset="0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0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911C66D3-95ED-2217-EB8F-627C7D04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A8C60C7-6D37-E27B-3862-AE396CC88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15FC81AA-7519-9976-8DBB-E1A57DD9DA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9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2D4C6FD3-2CD2-5F11-3B33-9B65B39A3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54EE7B90-7DEC-01DA-3580-3EF9B8CC28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AACCC52E-BCC3-F8EA-BC93-BFBC41E9FD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6214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f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866226" y="358803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2814FBC-9C1F-7C30-29F1-E6321809F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579" y="921804"/>
            <a:ext cx="6282239" cy="359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7F2E7426-E804-8CC9-EF2E-2237AE2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" action="ppaction://noaction"/>
            <a:extLst>
              <a:ext uri="{FF2B5EF4-FFF2-40B4-BE49-F238E27FC236}">
                <a16:creationId xmlns:a16="http://schemas.microsoft.com/office/drawing/2014/main" id="{FBE3F0F8-2AA3-E12C-9DD8-FC77F8DBE982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4F4CC702-64BF-2029-01A1-2E127468F0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>
                <a:solidFill>
                  <a:schemeClr val="tx1"/>
                </a:solidFill>
              </a:rPr>
              <a:t>Relectura personal de lo escrito el día anterior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CE228-56FD-AF64-ED59-E3CCCB65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151645"/>
            <a:ext cx="8975175" cy="2170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 </a:t>
            </a:r>
            <a:r>
              <a:rPr lang="es-ES" sz="2800" dirty="0"/>
              <a:t>Una amistad verdadera no termina cuando ya lo sabes todo del otro.</a:t>
            </a:r>
            <a:br>
              <a:rPr lang="es-ES" sz="2800" dirty="0"/>
            </a:br>
            <a:r>
              <a:rPr lang="es-ES" sz="2800" dirty="0"/>
              <a:t>Siempre termina una etapa</a:t>
            </a:r>
          </a:p>
          <a:p>
            <a:pPr marL="139697" indent="0" algn="ctr">
              <a:buClr>
                <a:schemeClr val="accent1"/>
              </a:buClr>
            </a:pPr>
            <a:r>
              <a:rPr lang="es-ES" sz="2800" dirty="0"/>
              <a:t>y </a:t>
            </a:r>
          </a:p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dirty="0"/>
              <a:t>empieza otra.</a:t>
            </a:r>
            <a:endParaRPr lang="es-ES" sz="28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/>
          <p:cNvSpPr txBox="1">
            <a:spLocks noGrp="1"/>
          </p:cNvSpPr>
          <p:nvPr>
            <p:ph type="title"/>
          </p:nvPr>
        </p:nvSpPr>
        <p:spPr>
          <a:xfrm>
            <a:off x="3801087" y="1853398"/>
            <a:ext cx="505616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AMISTAD</a:t>
            </a:r>
            <a:br>
              <a:rPr lang="en" sz="7200" dirty="0">
                <a:solidFill>
                  <a:schemeClr val="tx1"/>
                </a:solidFill>
              </a:rPr>
            </a:br>
            <a:endParaRPr lang="en" sz="7200" dirty="0">
              <a:solidFill>
                <a:schemeClr val="tx1"/>
              </a:solidFill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/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/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/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0D44689-1CF7-8997-D9EA-ECC2505A5252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65A468-90D7-A4D6-4BC6-BCED23F58E1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B93D82-2771-BA91-4132-DA6C4B5A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70 ideas de Mateo♡ the chosen | biblia, san mateo apostol, cristianos">
            <a:extLst>
              <a:ext uri="{FF2B5EF4-FFF2-40B4-BE49-F238E27FC236}">
                <a16:creationId xmlns:a16="http://schemas.microsoft.com/office/drawing/2014/main" id="{A3001D65-36F1-58B7-6462-A687E3CBF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35" y="490291"/>
            <a:ext cx="3382959" cy="4233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34778" y="254344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Jesús furioso en el Templo: las claves de «The Chosen» 5 en el cine">
            <a:extLst>
              <a:ext uri="{FF2B5EF4-FFF2-40B4-BE49-F238E27FC236}">
                <a16:creationId xmlns:a16="http://schemas.microsoft.com/office/drawing/2014/main" id="{1A3AB5EA-4BD0-22AF-110F-806A2B8BC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243" y="1386948"/>
            <a:ext cx="5475512" cy="3079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AE65E5E8-8E8F-9F7C-C0F4-2440D6C0A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 UNA PREGUNTA FINAL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D87A11-B11E-BD7B-4CE5-32D0FA5ED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33534" y="923466"/>
            <a:ext cx="6304179" cy="12317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697" indent="0" algn="ctr">
              <a:buClr>
                <a:schemeClr val="accent1"/>
              </a:buClr>
            </a:pPr>
            <a:r>
              <a:rPr lang="es-ES" sz="2400" b="1" dirty="0">
                <a:solidFill>
                  <a:schemeClr val="accent1"/>
                </a:solidFill>
              </a:rPr>
              <a:t> Jesús preguntó a sus amigos: «¿Quién decís que soy yo?»</a:t>
            </a:r>
          </a:p>
          <a:p>
            <a:pPr marL="457189" indent="-317492" algn="ctr">
              <a:buClr>
                <a:schemeClr val="accent1"/>
              </a:buClr>
              <a:buFont typeface="Barlow"/>
              <a:buChar char="►"/>
            </a:pP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221609" y="1913035"/>
            <a:ext cx="51692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Ahora te lo pregunta a ti.</a:t>
            </a:r>
            <a:endParaRPr lang="es-ES" dirty="0"/>
          </a:p>
          <a:p>
            <a:r>
              <a:rPr lang="es-ES" dirty="0"/>
              <a:t>No busques una respuesta que suene bien.</a:t>
            </a:r>
          </a:p>
          <a:p>
            <a:r>
              <a:rPr lang="es-ES" b="1" dirty="0"/>
              <a:t>Después de todo este camino, ¿quién es Jesús para ti?</a:t>
            </a:r>
            <a:endParaRPr lang="es-ES" dirty="0"/>
          </a:p>
          <a:p>
            <a:r>
              <a:rPr lang="es-ES" dirty="0"/>
              <a:t>Y que terminen con una frase:</a:t>
            </a:r>
          </a:p>
          <a:p>
            <a:r>
              <a:rPr lang="es-ES" b="1" dirty="0"/>
              <a:t>«Después de este camino, para mí Jesús es…»</a:t>
            </a:r>
          </a:p>
          <a:p>
            <a:pPr algn="ctr"/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6ACF4EEA-3ED2-F6DB-5BE6-1D7DFB8C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3F58C3B2-4B0C-B0AC-6340-60A911BC995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13344" y="139694"/>
            <a:ext cx="6304179" cy="12317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697" indent="0" algn="ctr">
              <a:buClr>
                <a:schemeClr val="accent1"/>
              </a:buClr>
            </a:pPr>
            <a:r>
              <a:rPr lang="es-ES" sz="2400" b="1" dirty="0">
                <a:solidFill>
                  <a:schemeClr val="accent1"/>
                </a:solidFill>
              </a:rPr>
              <a:t> TIERRA SAGRADA FINAL</a:t>
            </a:r>
          </a:p>
          <a:p>
            <a:pPr marL="457189" indent="-317492" algn="ctr">
              <a:buClr>
                <a:schemeClr val="accent1"/>
              </a:buClr>
              <a:buFont typeface="Barlow"/>
              <a:buChar char="►"/>
            </a:pP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8C11A829-5DC3-5388-24E8-2EAF9B7C2CDA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143DDE0-6605-787A-1C84-68E72D961B23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2937C7-4656-403F-6C4A-849503D3314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AF17B4A-EB1E-9729-1F62-5E3BBBF4A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6E0F8C3-A458-EC08-19FC-C0A50103601C}"/>
              </a:ext>
            </a:extLst>
          </p:cNvPr>
          <p:cNvSpPr txBox="1"/>
          <p:nvPr/>
        </p:nvSpPr>
        <p:spPr>
          <a:xfrm>
            <a:off x="466482" y="938545"/>
            <a:ext cx="842005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800" dirty="0"/>
              <a:t>.</a:t>
            </a:r>
          </a:p>
        </p:txBody>
      </p:sp>
      <p:pic>
        <p:nvPicPr>
          <p:cNvPr id="2" name="Imagen 1" descr="The theory of 'The Chosen' that drives fans crazy: this is how the series  will address the end of Jesus Christ's life">
            <a:extLst>
              <a:ext uri="{FF2B5EF4-FFF2-40B4-BE49-F238E27FC236}">
                <a16:creationId xmlns:a16="http://schemas.microsoft.com/office/drawing/2014/main" id="{253FA39B-7091-8DD6-9703-5BA39D7DA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465" y="755580"/>
            <a:ext cx="6502734" cy="3657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 descr="Símbolos del cine Vector de stock #34504157 de ©L4DISENO">
            <a:extLst>
              <a:ext uri="{FF2B5EF4-FFF2-40B4-BE49-F238E27FC236}">
                <a16:creationId xmlns:a16="http://schemas.microsoft.com/office/drawing/2014/main" id="{776BCFF1-5F53-4518-8EC4-4F3C77C648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199" y="1371467"/>
            <a:ext cx="2237874" cy="223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21444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187CF08BFA40418942B3D9F89BBA73" ma:contentTypeVersion="39" ma:contentTypeDescription="Create a new document." ma:contentTypeScope="" ma:versionID="2f0844bbf8f1c3782cd2b998a7a8240a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b0d6ce61cfe0662bb9d412df0e033984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F25CD6-F982-48FB-9C67-EA8FB12D36B8}">
  <ds:schemaRefs>
    <ds:schemaRef ds:uri="9ff89df8-28ab-4e4d-94e6-4ae9d425af9f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e0651901-6ec7-4c22-870e-8eaf3b19e15c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8C3EBFC-7E4B-47B6-8CBB-01966422ED20}">
  <ds:schemaRefs>
    <ds:schemaRef ds:uri="9ff89df8-28ab-4e4d-94e6-4ae9d425af9f"/>
    <ds:schemaRef ds:uri="e0651901-6ec7-4c22-870e-8eaf3b19e1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113</Words>
  <Application>Microsoft Office PowerPoint</Application>
  <PresentationFormat>Presentación en pantalla (16:9)</PresentationFormat>
  <Paragraphs>23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Work Sans</vt:lpstr>
      <vt:lpstr>Barlow</vt:lpstr>
      <vt:lpstr>Work Sans ExtraBold</vt:lpstr>
      <vt:lpstr>Segoe UI</vt:lpstr>
      <vt:lpstr>Arial</vt:lpstr>
      <vt:lpstr>General Pitch Deck XL by Slidesgo</vt:lpstr>
      <vt:lpstr>TIERRA SAGRADA</vt:lpstr>
      <vt:lpstr>Relectura personal de lo escrito el día anterior</vt:lpstr>
      <vt:lpstr>Presentación de PowerPoint</vt:lpstr>
      <vt:lpstr>AMISTAD </vt:lpstr>
      <vt:lpstr>VIDEO </vt:lpstr>
      <vt:lpstr> UNA PREGUNTA FINAL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17</cp:revision>
  <dcterms:modified xsi:type="dcterms:W3CDTF">2026-08-30T16:26:14Z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