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4"/>
  </p:sldMasterIdLst>
  <p:notesMasterIdLst>
    <p:notesMasterId r:id="rId12"/>
  </p:notesMasterIdLst>
  <p:sldIdLst>
    <p:sldId id="333" r:id="rId5"/>
    <p:sldId id="374" r:id="rId6"/>
    <p:sldId id="360" r:id="rId7"/>
    <p:sldId id="258" r:id="rId8"/>
    <p:sldId id="373" r:id="rId9"/>
    <p:sldId id="334" r:id="rId10"/>
    <p:sldId id="366" r:id="rId11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3"/>
      <p:bold r:id="rId14"/>
      <p:italic r:id="rId15"/>
      <p:boldItalic r:id="rId16"/>
    </p:embeddedFont>
    <p:embeddedFont>
      <p:font typeface="Segoe UI" panose="020B0502040204020203" pitchFamily="34" charset="0"/>
      <p:regular r:id="rId17"/>
      <p:bold r:id="rId18"/>
      <p:italic r:id="rId19"/>
      <p:boldItalic r:id="rId20"/>
    </p:embeddedFont>
    <p:embeddedFont>
      <p:font typeface="Work Sans" pitchFamily="2" charset="0"/>
      <p:regular r:id="rId21"/>
      <p:bold r:id="rId22"/>
      <p:italic r:id="rId23"/>
      <p:boldItalic r:id="rId24"/>
    </p:embeddedFont>
    <p:embeddedFont>
      <p:font typeface="Work Sans ExtraBold" pitchFamily="2" charset="0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E"/>
    <a:srgbClr val="FF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25" dt="2026-08-27T16:07:37.620"/>
  </p1510:revLst>
</p1510:revInfo>
</file>

<file path=ppt/tableStyles.xml><?xml version="1.0" encoding="utf-8"?>
<a:tblStyleLst xmlns:a="http://schemas.openxmlformats.org/drawingml/2006/main" def="{3BAA5201-8D43-4139-AC84-C5414C5B2983}">
  <a:tblStyle styleId="{3BAA5201-8D43-4139-AC84-C5414C5B2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0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3d33a9a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3d33a9a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911C66D3-95ED-2217-EB8F-627C7D04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A8C60C7-6D37-E27B-3862-AE396CC889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15FC81AA-7519-9976-8DBB-E1A57DD9DA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91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31A9B63D-2347-996D-C37A-28C1B87D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4632558-8802-992D-9C1E-C35BDE4A81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FF8129A6-1478-F083-4988-20F187777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21A0AC0E-26D5-DB99-778D-E79AB0F5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07482C10-D9A9-C443-734A-D9C228B58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883B8967-A601-81DA-910E-217CF2093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20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66812DB6-B20D-7C0E-9449-188EE55E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BC8C0044-189B-D3DD-0E37-300395D9C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C452269D-4735-5FC5-C32C-7254843819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74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294125" y="1709300"/>
            <a:ext cx="4555800" cy="13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2294125" y="3008875"/>
            <a:ext cx="45558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5323500" y="1431300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5323500" y="2080189"/>
            <a:ext cx="2985600" cy="16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938715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1">
                <a:solidFill>
                  <a:schemeClr val="accent4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938715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2" hasCustomPrompt="1"/>
          </p:nvPr>
        </p:nvSpPr>
        <p:spPr>
          <a:xfrm>
            <a:off x="938713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ctrTitle" idx="3"/>
          </p:nvPr>
        </p:nvSpPr>
        <p:spPr>
          <a:xfrm>
            <a:off x="2762393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>
            <a:off x="27623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5" hasCustomPrompt="1"/>
          </p:nvPr>
        </p:nvSpPr>
        <p:spPr>
          <a:xfrm>
            <a:off x="2762402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ctrTitle" idx="6"/>
          </p:nvPr>
        </p:nvSpPr>
        <p:spPr>
          <a:xfrm>
            <a:off x="4586092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>
            <a:off x="45860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4586091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9"/>
          </p:nvPr>
        </p:nvSpPr>
        <p:spPr>
          <a:xfrm>
            <a:off x="829750" y="441626"/>
            <a:ext cx="7479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 idx="13"/>
          </p:nvPr>
        </p:nvSpPr>
        <p:spPr>
          <a:xfrm>
            <a:off x="6409790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4097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5" hasCustomPrompt="1"/>
          </p:nvPr>
        </p:nvSpPr>
        <p:spPr>
          <a:xfrm>
            <a:off x="6409779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079200" y="1047895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861300" y="1696775"/>
            <a:ext cx="34215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bg>
      <p:bgPr>
        <a:solidFill>
          <a:schemeClr val="accen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38312"/>
            <a:ext cx="7732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 ExtraBold"/>
              <a:buNone/>
              <a:defRPr sz="28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8" r:id="rId3"/>
    <p:sldLayoutId id="2147483659" r:id="rId4"/>
    <p:sldLayoutId id="2147483665" r:id="rId5"/>
    <p:sldLayoutId id="214748369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f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 txBox="1">
            <a:spLocks noGrp="1"/>
          </p:cNvSpPr>
          <p:nvPr>
            <p:ph type="title"/>
          </p:nvPr>
        </p:nvSpPr>
        <p:spPr>
          <a:xfrm>
            <a:off x="1866226" y="358803"/>
            <a:ext cx="5005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dirty="0"/>
              <a:t>T</a:t>
            </a:r>
            <a:r>
              <a:rPr lang="en" dirty="0"/>
              <a:t>IERRA </a:t>
            </a:r>
            <a:r>
              <a:rPr lang="en" dirty="0">
                <a:solidFill>
                  <a:srgbClr val="FF0000"/>
                </a:solidFill>
              </a:rPr>
              <a:t>SAGRADA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8" name="Google Shape;388;p58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1" name="Google Shape;391;p58">
            <a:hlinkClick r:id="" action="ppaction://noaction"/>
          </p:cNvPr>
          <p:cNvSpPr/>
          <p:nvPr/>
        </p:nvSpPr>
        <p:spPr>
          <a:xfrm rot="10800000">
            <a:off x="8462335" y="73850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378"/>
            <a:endParaRPr sz="10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2" name="Google Shape;392;p58"/>
          <p:cNvSpPr txBox="1">
            <a:spLocks noGrp="1"/>
          </p:cNvSpPr>
          <p:nvPr>
            <p:ph type="title"/>
          </p:nvPr>
        </p:nvSpPr>
        <p:spPr>
          <a:xfrm>
            <a:off x="8473085" y="738095"/>
            <a:ext cx="183300" cy="12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800" dirty="0"/>
              <a:t>1</a:t>
            </a:r>
            <a:endParaRPr sz="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6D4A1-E204-4C47-8C46-E9D4B16D8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20" y="4606479"/>
            <a:ext cx="1471577" cy="4465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5FF7704-AC8B-CEEF-E855-8C8749CFF6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90961" y="918111"/>
            <a:ext cx="5962077" cy="3974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7F2E7426-E804-8CC9-EF2E-2237AE2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" action="ppaction://noaction"/>
            <a:extLst>
              <a:ext uri="{FF2B5EF4-FFF2-40B4-BE49-F238E27FC236}">
                <a16:creationId xmlns:a16="http://schemas.microsoft.com/office/drawing/2014/main" id="{FBE3F0F8-2AA3-E12C-9DD8-FC77F8DBE982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4F4CC702-64BF-2029-01A1-2E127468F0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>
                <a:solidFill>
                  <a:schemeClr val="tx1"/>
                </a:solidFill>
              </a:rPr>
              <a:t>Relectura personal de lo escrito el día anterior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1CE228-56FD-AF64-ED59-E3CCCB65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0ED89412-5477-6EED-524F-341A079D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9E933E55-B474-6D7B-88A8-9F5D6B1B469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151645"/>
            <a:ext cx="8975175" cy="2170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b="1" dirty="0">
                <a:solidFill>
                  <a:schemeClr val="accent1"/>
                </a:solidFill>
              </a:rPr>
              <a:t> Una amistad distinta…</a:t>
            </a:r>
          </a:p>
          <a:p>
            <a:pPr marL="456565" indent="-316865" algn="ctr">
              <a:buClr>
                <a:schemeClr val="accent1"/>
              </a:buClr>
              <a:buChar char="►"/>
            </a:pPr>
            <a:r>
              <a:rPr lang="es-ES" sz="2800" b="1">
                <a:solidFill>
                  <a:schemeClr val="accent1"/>
                </a:solidFill>
              </a:rPr>
              <a:t>Que superase a todas las otras amistades… </a:t>
            </a:r>
          </a:p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b="1" dirty="0">
                <a:solidFill>
                  <a:schemeClr val="accent1"/>
                </a:solidFill>
              </a:rPr>
              <a:t>¿Cómo sería? </a:t>
            </a: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7F5AC407-4AE0-298E-F4EA-16A9B20D3356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3C4C15-BACC-E22C-E666-DFB11F5EED5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CAF23-16A2-24C7-28C4-C31257B8067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3E1761-AF8F-06E2-2AC5-3581AFAE3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/>
          <p:cNvSpPr txBox="1">
            <a:spLocks noGrp="1"/>
          </p:cNvSpPr>
          <p:nvPr>
            <p:ph type="title"/>
          </p:nvPr>
        </p:nvSpPr>
        <p:spPr>
          <a:xfrm>
            <a:off x="3801087" y="1853398"/>
            <a:ext cx="505616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AMISTAD</a:t>
            </a:r>
            <a:br>
              <a:rPr lang="en" sz="7200" dirty="0">
                <a:solidFill>
                  <a:schemeClr val="tx1"/>
                </a:solidFill>
              </a:rPr>
            </a:br>
            <a:endParaRPr lang="en" sz="7200" dirty="0">
              <a:solidFill>
                <a:schemeClr val="tx1"/>
              </a:solidFill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/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/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/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0D44689-1CF7-8997-D9EA-ECC2505A5252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65A468-90D7-A4D6-4BC6-BCED23F58E1B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B93D82-2771-BA91-4132-DA6C4B5A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70 ideas de Mateo♡ the chosen | biblia, san mateo apostol, cristianos">
            <a:extLst>
              <a:ext uri="{FF2B5EF4-FFF2-40B4-BE49-F238E27FC236}">
                <a16:creationId xmlns:a16="http://schemas.microsoft.com/office/drawing/2014/main" id="{A3001D65-36F1-58B7-6462-A687E3CBF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35" y="490291"/>
            <a:ext cx="3382959" cy="4233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004469FE-3CEB-D925-CE93-634B8E7E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FA58C3A4-B84B-E016-7177-08CA8B5B44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32971" y="1705773"/>
            <a:ext cx="307444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VIDEO </a:t>
            </a: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647E603E-0E42-D9D6-BD26-724305347EBD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7181797B-2126-6576-0E7F-0415E314D10C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4A12AFEF-DAAF-2355-AB5E-3ED37B9A6AA2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AAC69EB0-77A8-BF8B-2206-30C968164877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EE3125B-560F-8AEB-8C80-CDB622442BEE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4E7811-672D-0AC5-8A35-4DF1CB3D5A79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424CC0-CC21-427B-F9D3-8061BBCE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6" name="Imagen 5" descr="Mateo - es.Jesus.net">
            <a:extLst>
              <a:ext uri="{FF2B5EF4-FFF2-40B4-BE49-F238E27FC236}">
                <a16:creationId xmlns:a16="http://schemas.microsoft.com/office/drawing/2014/main" id="{D41396B4-25CA-BD23-D707-AE920DF58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155" y="490291"/>
            <a:ext cx="2927295" cy="4233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2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AE65E5E8-8E8F-9F7C-C0F4-2440D6C0A0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 UNA MIRADA DISTINTA…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D87A11-B11E-BD7B-4CE5-32D0FA5ED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547559B-B9EA-5DA3-3B9F-DAA78964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CE7F9425-4719-8F5B-2DCC-743AA84CA7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06033" y="1198474"/>
            <a:ext cx="6304179" cy="12317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Font typeface="Barlow"/>
              <a:buChar char="►"/>
            </a:pPr>
            <a:r>
              <a:rPr lang="es-ES" sz="2400" b="1" dirty="0">
                <a:solidFill>
                  <a:schemeClr val="accent1"/>
                </a:solidFill>
              </a:rPr>
              <a:t>UNA VIDA NUEVA</a:t>
            </a:r>
            <a:endParaRPr sz="24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AF9F34DE-D71D-3455-757A-0375FAA8FE1C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B47B9D6-B058-01FB-3A83-D993D520E2B0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C2E4D-4828-455A-E0BD-0D562256E7E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C9E21-8FF0-909A-6F06-28476F7C9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16C2D7-D675-352D-9766-B8801CB26949}"/>
              </a:ext>
            </a:extLst>
          </p:cNvPr>
          <p:cNvSpPr txBox="1"/>
          <p:nvPr/>
        </p:nvSpPr>
        <p:spPr>
          <a:xfrm>
            <a:off x="2221609" y="1913035"/>
            <a:ext cx="5169217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b="1" dirty="0"/>
              <a:t>Mateo no cambia porque Jesús le eche una bronca</a:t>
            </a:r>
            <a:r>
              <a:rPr lang="es-ES" dirty="0"/>
              <a:t>. </a:t>
            </a:r>
            <a:endParaRPr lang="es-ES"/>
          </a:p>
          <a:p>
            <a:pPr algn="ctr"/>
            <a:endParaRPr lang="es-ES" dirty="0"/>
          </a:p>
          <a:p>
            <a:pPr algn="ctr"/>
            <a:r>
              <a:rPr lang="es-ES"/>
              <a:t>Cambia porque se encuentra con alguien que le mira de otra </a:t>
            </a:r>
            <a:r>
              <a:rPr lang="es-ES" dirty="0"/>
              <a:t>manera y le invita a una vida nueva.</a:t>
            </a:r>
            <a:endParaRPr lang="es-ES"/>
          </a:p>
          <a:p>
            <a:pPr algn="ctr"/>
            <a:r>
              <a:rPr lang="es-ES" dirty="0"/>
              <a:t>¿Qué forma de ser, actitud, miedo, prejuicio o costumbre tendrías que dejar atrás para vivir amistad </a:t>
            </a:r>
            <a:r>
              <a:rPr lang="es-ES"/>
              <a:t>verdadera</a:t>
            </a:r>
            <a:r>
              <a:rPr lang="es-ES" dirty="0"/>
              <a:t>?</a:t>
            </a:r>
          </a:p>
          <a:p>
            <a:pPr algn="ctr"/>
            <a:endParaRPr lang="es-ES" dirty="0"/>
          </a:p>
          <a:p>
            <a:pPr algn="ctr"/>
            <a:r>
              <a:rPr lang="es-ES"/>
              <a:t>Una amistad verdadera no te deja igual. Te transforma. </a:t>
            </a:r>
          </a:p>
          <a:p>
            <a:pPr algn="ctr"/>
            <a:endParaRPr lang="es-E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2863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l Pitch Deck XL by Slidesgo">
  <a:themeElements>
    <a:clrScheme name="ff4f00">
      <a:dk1>
        <a:srgbClr val="00406E"/>
      </a:dk1>
      <a:lt1>
        <a:srgbClr val="FFFFFF"/>
      </a:lt1>
      <a:dk2>
        <a:srgbClr val="595959"/>
      </a:dk2>
      <a:lt2>
        <a:srgbClr val="DED6D4"/>
      </a:lt2>
      <a:accent1>
        <a:srgbClr val="FF4F00"/>
      </a:accent1>
      <a:accent2>
        <a:srgbClr val="FF4F00"/>
      </a:accent2>
      <a:accent3>
        <a:srgbClr val="FF4F00"/>
      </a:accent3>
      <a:accent4>
        <a:srgbClr val="FF4F00"/>
      </a:accent4>
      <a:accent5>
        <a:srgbClr val="FF4F00"/>
      </a:accent5>
      <a:accent6>
        <a:srgbClr val="FF4F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9ff89df8-28ab-4e4d-94e6-4ae9d425af9f" xsi:nil="true"/>
    <DefaultSectionNames xmlns="9ff89df8-28ab-4e4d-94e6-4ae9d425af9f" xsi:nil="true"/>
    <LMS_Mappings xmlns="9ff89df8-28ab-4e4d-94e6-4ae9d425af9f" xsi:nil="true"/>
    <IsNotebookLocked xmlns="9ff89df8-28ab-4e4d-94e6-4ae9d425af9f" xsi:nil="true"/>
    <Self_Registration_Enabled xmlns="9ff89df8-28ab-4e4d-94e6-4ae9d425af9f" xsi:nil="true"/>
    <NotebookType xmlns="9ff89df8-28ab-4e4d-94e6-4ae9d425af9f" xsi:nil="true"/>
    <CultureName xmlns="9ff89df8-28ab-4e4d-94e6-4ae9d425af9f" xsi:nil="true"/>
    <Templates xmlns="9ff89df8-28ab-4e4d-94e6-4ae9d425af9f" xsi:nil="true"/>
    <Is_Collaboration_Space_Locked xmlns="9ff89df8-28ab-4e4d-94e6-4ae9d425af9f" xsi:nil="true"/>
    <Owner xmlns="9ff89df8-28ab-4e4d-94e6-4ae9d425af9f">
      <UserInfo>
        <DisplayName/>
        <AccountId xsi:nil="true"/>
        <AccountType/>
      </UserInfo>
    </Owner>
    <Distribution_Groups xmlns="9ff89df8-28ab-4e4d-94e6-4ae9d425af9f" xsi:nil="true"/>
    <lcf76f155ced4ddcb4097134ff3c332f xmlns="9ff89df8-28ab-4e4d-94e6-4ae9d425af9f">
      <Terms xmlns="http://schemas.microsoft.com/office/infopath/2007/PartnerControls"/>
    </lcf76f155ced4ddcb4097134ff3c332f>
    <Math_Settings xmlns="9ff89df8-28ab-4e4d-94e6-4ae9d425af9f" xsi:nil="true"/>
    <AppVersion xmlns="9ff89df8-28ab-4e4d-94e6-4ae9d425af9f" xsi:nil="true"/>
    <TeamsChannelId xmlns="9ff89df8-28ab-4e4d-94e6-4ae9d425af9f" xsi:nil="true"/>
    <TaxCatchAll xmlns="e0651901-6ec7-4c22-870e-8eaf3b19e15c" xsi:nil="true"/>
    <Has_Leaders_Only_SectionGroup xmlns="9ff89df8-28ab-4e4d-94e6-4ae9d425af9f" xsi:nil="true"/>
    <Invited_Leaders xmlns="9ff89df8-28ab-4e4d-94e6-4ae9d425af9f" xsi:nil="true"/>
    <Invited_Members xmlns="9ff89df8-28ab-4e4d-94e6-4ae9d425af9f" xsi:nil="true"/>
    <Members xmlns="9ff89df8-28ab-4e4d-94e6-4ae9d425af9f">
      <UserInfo>
        <DisplayName/>
        <AccountId xsi:nil="true"/>
        <AccountType/>
      </UserInfo>
    </Members>
    <Member_Groups xmlns="9ff89df8-28ab-4e4d-94e6-4ae9d425af9f">
      <UserInfo>
        <DisplayName/>
        <AccountId xsi:nil="true"/>
        <AccountType/>
      </UserInfo>
    </Member_Groups>
    <Leaders xmlns="9ff89df8-28ab-4e4d-94e6-4ae9d425af9f">
      <UserInfo>
        <DisplayName/>
        <AccountId xsi:nil="true"/>
        <AccountType/>
      </UserInfo>
    </Lead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187CF08BFA40418942B3D9F89BBA73" ma:contentTypeVersion="39" ma:contentTypeDescription="Create a new document." ma:contentTypeScope="" ma:versionID="2f0844bbf8f1c3782cd2b998a7a8240a">
  <xsd:schema xmlns:xsd="http://www.w3.org/2001/XMLSchema" xmlns:xs="http://www.w3.org/2001/XMLSchema" xmlns:p="http://schemas.microsoft.com/office/2006/metadata/properties" xmlns:ns2="9ff89df8-28ab-4e4d-94e6-4ae9d425af9f" xmlns:ns3="e0651901-6ec7-4c22-870e-8eaf3b19e15c" targetNamespace="http://schemas.microsoft.com/office/2006/metadata/properties" ma:root="true" ma:fieldsID="b0d6ce61cfe0662bb9d412df0e033984" ns2:_="" ns3:_="">
    <xsd:import namespace="9ff89df8-28ab-4e4d-94e6-4ae9d425af9f"/>
    <xsd:import namespace="e0651901-6ec7-4c22-870e-8eaf3b19e15c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89df8-28ab-4e4d-94e6-4ae9d425af9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Image Tags" ma:readOnly="false" ma:fieldId="{5cf76f15-5ced-4ddc-b409-7134ff3c332f}" ma:taxonomyMulti="true" ma:sspId="78896d29-05cf-436a-a5fa-a2b6045984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51901-6ec7-4c22-870e-8eaf3b19e15c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71199406-4052-42df-b881-767834679f84}" ma:internalName="TaxCatchAll" ma:showField="CatchAllData" ma:web="e0651901-6ec7-4c22-870e-8eaf3b19e1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520A6E-168B-478D-A2E4-BE2FE2E489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F25CD6-F982-48FB-9C67-EA8FB12D36B8}">
  <ds:schemaRefs>
    <ds:schemaRef ds:uri="9ff89df8-28ab-4e4d-94e6-4ae9d425af9f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e0651901-6ec7-4c22-870e-8eaf3b19e15c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B72958F-BBE1-48D8-A32A-9A3F457B8E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f89df8-28ab-4e4d-94e6-4ae9d425af9f"/>
    <ds:schemaRef ds:uri="e0651901-6ec7-4c22-870e-8eaf3b19e1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108</Words>
  <Application>Microsoft Office PowerPoint</Application>
  <PresentationFormat>Presentación en pantalla (16:9)</PresentationFormat>
  <Paragraphs>21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Segoe UI</vt:lpstr>
      <vt:lpstr>Arial</vt:lpstr>
      <vt:lpstr>Barlow</vt:lpstr>
      <vt:lpstr>Work Sans ExtraBold</vt:lpstr>
      <vt:lpstr>Work Sans</vt:lpstr>
      <vt:lpstr>General Pitch Deck XL by Slidesgo</vt:lpstr>
      <vt:lpstr>TIERRA SAGRADA</vt:lpstr>
      <vt:lpstr>Relectura personal de lo escrito el día anterior</vt:lpstr>
      <vt:lpstr>Presentación de PowerPoint</vt:lpstr>
      <vt:lpstr>AMISTAD </vt:lpstr>
      <vt:lpstr>VIDEO </vt:lpstr>
      <vt:lpstr> UNA MIRADA DISTINTA…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Francisco Beunza</cp:lastModifiedBy>
  <cp:revision>22</cp:revision>
  <dcterms:modified xsi:type="dcterms:W3CDTF">2026-08-27T16:08:23Z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0x010100B6187CF08BFA40418942B3D9F89BBA73</vt:lpwstr>
  </property>
  <property fmtid="{D5CDD505-2E9C-101B-9397-08002B2CF9AE}" pid="3" name="MediaServiceImageTags">
    <vt:lpwstr/>
  </property>
</Properties>
</file>