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6" r:id="rId4"/>
  </p:sldMasterIdLst>
  <p:notesMasterIdLst>
    <p:notesMasterId r:id="rId12"/>
  </p:notesMasterIdLst>
  <p:sldIdLst>
    <p:sldId id="333" r:id="rId5"/>
    <p:sldId id="374" r:id="rId6"/>
    <p:sldId id="360" r:id="rId7"/>
    <p:sldId id="258" r:id="rId8"/>
    <p:sldId id="373" r:id="rId9"/>
    <p:sldId id="334" r:id="rId10"/>
    <p:sldId id="366" r:id="rId11"/>
  </p:sldIdLst>
  <p:sldSz cx="9144000" cy="5143500" type="screen16x9"/>
  <p:notesSz cx="6858000" cy="9144000"/>
  <p:embeddedFontLst>
    <p:embeddedFont>
      <p:font typeface="Barlow" panose="00000500000000000000" pitchFamily="2" charset="0"/>
      <p:regular r:id="rId13"/>
      <p:bold r:id="rId14"/>
      <p:italic r:id="rId15"/>
      <p:boldItalic r:id="rId16"/>
    </p:embeddedFont>
    <p:embeddedFont>
      <p:font typeface="Segoe UI" panose="020B0502040204020203" pitchFamily="34" charset="0"/>
      <p:regular r:id="rId17"/>
      <p:bold r:id="rId18"/>
      <p:italic r:id="rId19"/>
      <p:boldItalic r:id="rId20"/>
    </p:embeddedFont>
    <p:embeddedFont>
      <p:font typeface="Work Sans" pitchFamily="2" charset="0"/>
      <p:regular r:id="rId21"/>
      <p:bold r:id="rId22"/>
      <p:italic r:id="rId23"/>
      <p:boldItalic r:id="rId24"/>
    </p:embeddedFont>
    <p:embeddedFont>
      <p:font typeface="Work Sans ExtraBold" pitchFamily="2" charset="0"/>
      <p:bold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6E"/>
    <a:srgbClr val="FF4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D894ED-8FD5-4AD0-AC0D-2B80BCECD5A6}" v="1" dt="2026-08-27T16:04:05.784"/>
    <p1510:client id="{E8A16CD8-D4B6-7314-866B-1A5E9171DF86}" v="1" dt="2026-08-27T16:03:44.653"/>
  </p1510:revLst>
</p1510:revInfo>
</file>

<file path=ppt/tableStyles.xml><?xml version="1.0" encoding="utf-8"?>
<a:tblStyleLst xmlns:a="http://schemas.openxmlformats.org/drawingml/2006/main" def="{3BAA5201-8D43-4139-AC84-C5414C5B2983}">
  <a:tblStyle styleId="{3BAA5201-8D43-4139-AC84-C5414C5B298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9" autoAdjust="0"/>
    <p:restoredTop sz="94660"/>
  </p:normalViewPr>
  <p:slideViewPr>
    <p:cSldViewPr snapToGrid="0">
      <p:cViewPr varScale="1">
        <p:scale>
          <a:sx n="139" d="100"/>
          <a:sy n="139" d="100"/>
        </p:scale>
        <p:origin x="100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2.fntdata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isco Beunza" userId="2f47c7fa-3512-45a4-9736-2a2efe014e80" providerId="ADAL" clId="{083A01AD-D5FE-4078-8580-3336131A807D}"/>
    <pc:docChg chg="modSld">
      <pc:chgData name="Francisco Beunza" userId="2f47c7fa-3512-45a4-9736-2a2efe014e80" providerId="ADAL" clId="{083A01AD-D5FE-4078-8580-3336131A807D}" dt="2026-08-27T16:04:09.690" v="1" actId="1076"/>
      <pc:docMkLst>
        <pc:docMk/>
      </pc:docMkLst>
      <pc:sldChg chg="modSp mod">
        <pc:chgData name="Francisco Beunza" userId="2f47c7fa-3512-45a4-9736-2a2efe014e80" providerId="ADAL" clId="{083A01AD-D5FE-4078-8580-3336131A807D}" dt="2026-08-27T16:04:09.690" v="1" actId="1076"/>
        <pc:sldMkLst>
          <pc:docMk/>
          <pc:sldMk cId="0" sldId="333"/>
        </pc:sldMkLst>
        <pc:picChg chg="mod">
          <ac:chgData name="Francisco Beunza" userId="2f47c7fa-3512-45a4-9736-2a2efe014e80" providerId="ADAL" clId="{083A01AD-D5FE-4078-8580-3336131A807D}" dt="2026-08-27T16:04:09.690" v="1" actId="1076"/>
          <ac:picMkLst>
            <pc:docMk/>
            <pc:sldMk cId="0" sldId="333"/>
            <ac:picMk id="7" creationId="{F5FF7704-AC8B-CEEF-E855-8C8749CFF62E}"/>
          </ac:picMkLst>
        </pc:picChg>
      </pc:sldChg>
    </pc:docChg>
  </pc:docChgLst>
  <pc:docChgLst>
    <pc:chgData name="Francisco Beunza" userId="S::franbeunza@escolapiosemaus.org::2f47c7fa-3512-45a4-9736-2a2efe014e80" providerId="AD" clId="Web-{E8A16CD8-D4B6-7314-866B-1A5E9171DF86}"/>
    <pc:docChg chg="addSld">
      <pc:chgData name="Francisco Beunza" userId="S::franbeunza@escolapiosemaus.org::2f47c7fa-3512-45a4-9736-2a2efe014e80" providerId="AD" clId="Web-{E8A16CD8-D4B6-7314-866B-1A5E9171DF86}" dt="2026-08-27T16:03:44.653" v="0"/>
      <pc:docMkLst>
        <pc:docMk/>
      </pc:docMkLst>
      <pc:sldChg chg="add">
        <pc:chgData name="Francisco Beunza" userId="S::franbeunza@escolapiosemaus.org::2f47c7fa-3512-45a4-9736-2a2efe014e80" providerId="AD" clId="Web-{E8A16CD8-D4B6-7314-866B-1A5E9171DF86}" dt="2026-08-27T16:03:44.653" v="0"/>
        <pc:sldMkLst>
          <pc:docMk/>
          <pc:sldMk cId="821969379" sldId="3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a73d33a9a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a73d33a9af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911C66D3-95ED-2217-EB8F-627C7D046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4A8C60C7-6D37-E27B-3862-AE396CC889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15FC81AA-7519-9976-8DBB-E1A57DD9DA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2919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31A9B63D-2347-996D-C37A-28C1B87D8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44632558-8802-992D-9C1E-C35BDE4A81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FF8129A6-1478-F083-4988-20F1877774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354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a990656014_0_15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a990656014_0_15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>
          <a:extLst>
            <a:ext uri="{FF2B5EF4-FFF2-40B4-BE49-F238E27FC236}">
              <a16:creationId xmlns:a16="http://schemas.microsoft.com/office/drawing/2014/main" id="{21A0AC0E-26D5-DB99-778D-E79AB0F57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a990656014_0_1514:notes">
            <a:extLst>
              <a:ext uri="{FF2B5EF4-FFF2-40B4-BE49-F238E27FC236}">
                <a16:creationId xmlns:a16="http://schemas.microsoft.com/office/drawing/2014/main" id="{07482C10-D9A9-C443-734A-D9C228B58E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a990656014_0_1514:notes">
            <a:extLst>
              <a:ext uri="{FF2B5EF4-FFF2-40B4-BE49-F238E27FC236}">
                <a16:creationId xmlns:a16="http://schemas.microsoft.com/office/drawing/2014/main" id="{883B8967-A601-81DA-910E-217CF2093E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1209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66812DB6-B20D-7C0E-9449-188EE55E6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BC8C0044-189B-D3DD-0E37-300395D9C3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C452269D-4735-5FC5-C32C-7254843819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4274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2294125" y="1709300"/>
            <a:ext cx="4555800" cy="13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ubTitle" idx="1"/>
          </p:nvPr>
        </p:nvSpPr>
        <p:spPr>
          <a:xfrm>
            <a:off x="2294125" y="3008875"/>
            <a:ext cx="4555800" cy="74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5323500" y="1431300"/>
            <a:ext cx="298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ubTitle" idx="1"/>
          </p:nvPr>
        </p:nvSpPr>
        <p:spPr>
          <a:xfrm>
            <a:off x="5323500" y="2080189"/>
            <a:ext cx="2985600" cy="16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3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ctrTitle"/>
          </p:nvPr>
        </p:nvSpPr>
        <p:spPr>
          <a:xfrm>
            <a:off x="938715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1">
                <a:solidFill>
                  <a:schemeClr val="accent4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ubTitle" idx="1"/>
          </p:nvPr>
        </p:nvSpPr>
        <p:spPr>
          <a:xfrm>
            <a:off x="938715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title" idx="2" hasCustomPrompt="1"/>
          </p:nvPr>
        </p:nvSpPr>
        <p:spPr>
          <a:xfrm>
            <a:off x="938713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45" name="Google Shape;45;p13"/>
          <p:cNvSpPr txBox="1">
            <a:spLocks noGrp="1"/>
          </p:cNvSpPr>
          <p:nvPr>
            <p:ph type="ctrTitle" idx="3"/>
          </p:nvPr>
        </p:nvSpPr>
        <p:spPr>
          <a:xfrm>
            <a:off x="2762393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ubTitle" idx="4"/>
          </p:nvPr>
        </p:nvSpPr>
        <p:spPr>
          <a:xfrm>
            <a:off x="27623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title" idx="5" hasCustomPrompt="1"/>
          </p:nvPr>
        </p:nvSpPr>
        <p:spPr>
          <a:xfrm>
            <a:off x="2762402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3"/>
          <p:cNvSpPr txBox="1">
            <a:spLocks noGrp="1"/>
          </p:cNvSpPr>
          <p:nvPr>
            <p:ph type="ctrTitle" idx="6"/>
          </p:nvPr>
        </p:nvSpPr>
        <p:spPr>
          <a:xfrm>
            <a:off x="4586092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subTitle" idx="7"/>
          </p:nvPr>
        </p:nvSpPr>
        <p:spPr>
          <a:xfrm>
            <a:off x="45860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8" hasCustomPrompt="1"/>
          </p:nvPr>
        </p:nvSpPr>
        <p:spPr>
          <a:xfrm>
            <a:off x="4586091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3"/>
          <p:cNvSpPr txBox="1">
            <a:spLocks noGrp="1"/>
          </p:cNvSpPr>
          <p:nvPr>
            <p:ph type="ctrTitle" idx="9"/>
          </p:nvPr>
        </p:nvSpPr>
        <p:spPr>
          <a:xfrm>
            <a:off x="829750" y="441626"/>
            <a:ext cx="7479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ctrTitle" idx="13"/>
          </p:nvPr>
        </p:nvSpPr>
        <p:spPr>
          <a:xfrm>
            <a:off x="6409790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14"/>
          </p:nvPr>
        </p:nvSpPr>
        <p:spPr>
          <a:xfrm>
            <a:off x="64097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5" hasCustomPrompt="1"/>
          </p:nvPr>
        </p:nvSpPr>
        <p:spPr>
          <a:xfrm>
            <a:off x="6409779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5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>
            <a:spLocks noGrp="1"/>
          </p:cNvSpPr>
          <p:nvPr>
            <p:ph type="title"/>
          </p:nvPr>
        </p:nvSpPr>
        <p:spPr>
          <a:xfrm>
            <a:off x="3079200" y="1047895"/>
            <a:ext cx="298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subTitle" idx="1"/>
          </p:nvPr>
        </p:nvSpPr>
        <p:spPr>
          <a:xfrm>
            <a:off x="2861300" y="1696775"/>
            <a:ext cx="3421500" cy="16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4">
    <p:bg>
      <p:bgPr>
        <a:solidFill>
          <a:schemeClr val="accent1"/>
        </a:soli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6225" y="438312"/>
            <a:ext cx="7732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 ExtraBold"/>
              <a:buNone/>
              <a:defRPr sz="2800">
                <a:solidFill>
                  <a:schemeClr val="dk1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8" r:id="rId3"/>
    <p:sldLayoutId id="2147483659" r:id="rId4"/>
    <p:sldLayoutId id="2147483665" r:id="rId5"/>
    <p:sldLayoutId id="214748369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8"/>
          <p:cNvSpPr txBox="1">
            <a:spLocks noGrp="1"/>
          </p:cNvSpPr>
          <p:nvPr>
            <p:ph type="title"/>
          </p:nvPr>
        </p:nvSpPr>
        <p:spPr>
          <a:xfrm>
            <a:off x="1866226" y="358803"/>
            <a:ext cx="500507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s-ES" dirty="0"/>
              <a:t>T</a:t>
            </a:r>
            <a:r>
              <a:rPr lang="en" dirty="0"/>
              <a:t>IERRA </a:t>
            </a:r>
            <a:r>
              <a:rPr lang="en" dirty="0">
                <a:solidFill>
                  <a:srgbClr val="FF0000"/>
                </a:solidFill>
              </a:rPr>
              <a:t>SAGRADA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388" name="Google Shape;388;p58">
            <a:hlinkClick r:id="rId3" action="ppaction://hlinksldjump"/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91" name="Google Shape;391;p58">
            <a:hlinkClick r:id="" action="ppaction://noaction"/>
          </p:cNvPr>
          <p:cNvSpPr/>
          <p:nvPr/>
        </p:nvSpPr>
        <p:spPr>
          <a:xfrm rot="10800000">
            <a:off x="8462335" y="73850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914378"/>
            <a:endParaRPr sz="1000" b="1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92" name="Google Shape;392;p58"/>
          <p:cNvSpPr txBox="1">
            <a:spLocks noGrp="1"/>
          </p:cNvSpPr>
          <p:nvPr>
            <p:ph type="title"/>
          </p:nvPr>
        </p:nvSpPr>
        <p:spPr>
          <a:xfrm>
            <a:off x="8473085" y="738095"/>
            <a:ext cx="183300" cy="12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" sz="800" dirty="0"/>
              <a:t>1</a:t>
            </a:r>
            <a:endParaRPr sz="8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E6D4A1-E204-4C47-8C46-E9D4B16D8A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520" y="4606479"/>
            <a:ext cx="1471577" cy="44652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5FF7704-AC8B-CEEF-E855-8C8749CFF62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680" y="1033689"/>
            <a:ext cx="7066166" cy="36241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7F2E7426-E804-8CC9-EF2E-2237AE2AE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6">
            <a:hlinkClick r:id="" action="ppaction://noaction"/>
            <a:extLst>
              <a:ext uri="{FF2B5EF4-FFF2-40B4-BE49-F238E27FC236}">
                <a16:creationId xmlns:a16="http://schemas.microsoft.com/office/drawing/2014/main" id="{FBE3F0F8-2AA3-E12C-9DD8-FC77F8DBE982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" name="Google Shape;302;p53">
            <a:extLst>
              <a:ext uri="{FF2B5EF4-FFF2-40B4-BE49-F238E27FC236}">
                <a16:creationId xmlns:a16="http://schemas.microsoft.com/office/drawing/2014/main" id="{4F4CC702-64BF-2029-01A1-2E127468F0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4358" y="1118114"/>
            <a:ext cx="8180077" cy="25051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4800">
                <a:solidFill>
                  <a:schemeClr val="tx1"/>
                </a:solidFill>
              </a:rPr>
              <a:t>Relectura personal de lo escrito el día anterior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E1CE228-56FD-AF64-ED59-E3CCCB657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96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0ED89412-5477-6EED-524F-341A079D5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6">
            <a:extLst>
              <a:ext uri="{FF2B5EF4-FFF2-40B4-BE49-F238E27FC236}">
                <a16:creationId xmlns:a16="http://schemas.microsoft.com/office/drawing/2014/main" id="{9E933E55-B474-6D7B-88A8-9F5D6B1B469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1151645"/>
            <a:ext cx="8975175" cy="21705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189" indent="-317492" algn="ctr">
              <a:buClr>
                <a:schemeClr val="accent1"/>
              </a:buClr>
              <a:buChar char="►"/>
            </a:pPr>
            <a:r>
              <a:rPr lang="es-ES" sz="2800" b="1" dirty="0">
                <a:solidFill>
                  <a:schemeClr val="accent1"/>
                </a:solidFill>
              </a:rPr>
              <a:t> Escribe alguna dificultad que hayas superado —o que todavía no hayas superado— con alguna amistad. ¿Qué ocurrió? ¿Cómo lo viviste?</a:t>
            </a:r>
          </a:p>
        </p:txBody>
      </p:sp>
      <p:sp>
        <p:nvSpPr>
          <p:cNvPr id="367" name="Google Shape;367;p56">
            <a:hlinkClick r:id="rId3" action="ppaction://hlinksldjump"/>
            <a:extLst>
              <a:ext uri="{FF2B5EF4-FFF2-40B4-BE49-F238E27FC236}">
                <a16:creationId xmlns:a16="http://schemas.microsoft.com/office/drawing/2014/main" id="{7F5AC407-4AE0-298E-F4EA-16A9B20D3356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03C4C15-BACC-E22C-E666-DFB11F5EED51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sp>
        <p:nvSpPr>
          <p:cNvPr id="7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52CAF23-16A2-24C7-28C4-C31257B8067A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F3E1761-AF8F-06E2-2AC5-3581AFAE31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431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3"/>
          <p:cNvSpPr txBox="1">
            <a:spLocks noGrp="1"/>
          </p:cNvSpPr>
          <p:nvPr>
            <p:ph type="title"/>
          </p:nvPr>
        </p:nvSpPr>
        <p:spPr>
          <a:xfrm>
            <a:off x="3801087" y="1853398"/>
            <a:ext cx="5056163" cy="11326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7200" dirty="0">
                <a:solidFill>
                  <a:schemeClr val="tx1"/>
                </a:solidFill>
              </a:rPr>
              <a:t>AMISTAD</a:t>
            </a:r>
            <a:br>
              <a:rPr lang="en" sz="7200" dirty="0">
                <a:solidFill>
                  <a:schemeClr val="tx1"/>
                </a:solidFill>
              </a:rPr>
            </a:br>
            <a:r>
              <a:rPr lang="en" sz="7200" dirty="0">
                <a:solidFill>
                  <a:schemeClr val="tx1"/>
                </a:solidFill>
              </a:rPr>
              <a:t>a </a:t>
            </a:r>
            <a:br>
              <a:rPr lang="en" sz="7200" dirty="0">
                <a:solidFill>
                  <a:schemeClr val="tx1"/>
                </a:solidFill>
              </a:rPr>
            </a:br>
            <a:r>
              <a:rPr lang="en" sz="7200" dirty="0">
                <a:solidFill>
                  <a:schemeClr val="tx1"/>
                </a:solidFill>
              </a:rPr>
              <a:t>PRUEBA</a:t>
            </a:r>
          </a:p>
        </p:txBody>
      </p:sp>
      <p:sp>
        <p:nvSpPr>
          <p:cNvPr id="306" name="Google Shape;306;p53"/>
          <p:cNvSpPr/>
          <p:nvPr/>
        </p:nvSpPr>
        <p:spPr>
          <a:xfrm>
            <a:off x="8724600" y="0"/>
            <a:ext cx="419400" cy="5143500"/>
          </a:xfrm>
          <a:prstGeom prst="rect">
            <a:avLst/>
          </a:prstGeom>
          <a:solidFill>
            <a:srgbClr val="FF4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4F00"/>
              </a:solidFill>
            </a:endParaRPr>
          </a:p>
        </p:txBody>
      </p:sp>
      <p:grpSp>
        <p:nvGrpSpPr>
          <p:cNvPr id="307" name="Google Shape;307;p53"/>
          <p:cNvGrpSpPr/>
          <p:nvPr/>
        </p:nvGrpSpPr>
        <p:grpSpPr>
          <a:xfrm>
            <a:off x="829750" y="-331525"/>
            <a:ext cx="528600" cy="5626200"/>
            <a:chOff x="829750" y="-331525"/>
            <a:chExt cx="528600" cy="5626200"/>
          </a:xfrm>
          <a:solidFill>
            <a:srgbClr val="FF4F00"/>
          </a:solidFill>
        </p:grpSpPr>
        <p:cxnSp>
          <p:nvCxnSpPr>
            <p:cNvPr id="308" name="Google Shape;308;p53"/>
            <p:cNvCxnSpPr/>
            <p:nvPr/>
          </p:nvCxnSpPr>
          <p:spPr>
            <a:xfrm>
              <a:off x="836300" y="-331525"/>
              <a:ext cx="0" cy="5626200"/>
            </a:xfrm>
            <a:prstGeom prst="straightConnector1">
              <a:avLst/>
            </a:prstGeom>
            <a:grpFill/>
            <a:ln w="19050" cap="flat" cmpd="sng">
              <a:solidFill>
                <a:srgbClr val="FF4F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9" name="Google Shape;309;p53"/>
            <p:cNvSpPr/>
            <p:nvPr/>
          </p:nvSpPr>
          <p:spPr>
            <a:xfrm rot="5400000">
              <a:off x="788650" y="2313175"/>
              <a:ext cx="610800" cy="52860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0D44689-1CF7-8997-D9EA-ECC2505A5252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D65A468-90D7-A4D6-4BC6-BCED23F58E1B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4B93D82-2771-BA91-4132-DA6C4B5A9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2" y="4606478"/>
            <a:ext cx="1471577" cy="446521"/>
          </a:xfrm>
          <a:prstGeom prst="rect">
            <a:avLst/>
          </a:prstGeom>
        </p:spPr>
      </p:pic>
      <p:pic>
        <p:nvPicPr>
          <p:cNvPr id="7" name="Imagen 6" descr="Su mano nunca nos dejará caer. ¿Cuál es tu parte favorita de esta escena?  ¡Te leemos! #TheChosen">
            <a:extLst>
              <a:ext uri="{FF2B5EF4-FFF2-40B4-BE49-F238E27FC236}">
                <a16:creationId xmlns:a16="http://schemas.microsoft.com/office/drawing/2014/main" id="{956A246F-79FF-79F8-A343-86682C4827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665" y="964699"/>
            <a:ext cx="3435422" cy="3435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>
          <a:extLst>
            <a:ext uri="{FF2B5EF4-FFF2-40B4-BE49-F238E27FC236}">
              <a16:creationId xmlns:a16="http://schemas.microsoft.com/office/drawing/2014/main" id="{004469FE-3CEB-D925-CE93-634B8E7EC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3">
            <a:extLst>
              <a:ext uri="{FF2B5EF4-FFF2-40B4-BE49-F238E27FC236}">
                <a16:creationId xmlns:a16="http://schemas.microsoft.com/office/drawing/2014/main" id="{FA58C3A4-B84B-E016-7177-08CA8B5B44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81978" y="90501"/>
            <a:ext cx="3074443" cy="11326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7200" dirty="0">
                <a:solidFill>
                  <a:schemeClr val="tx1"/>
                </a:solidFill>
              </a:rPr>
              <a:t>VIDEO </a:t>
            </a:r>
          </a:p>
        </p:txBody>
      </p:sp>
      <p:sp>
        <p:nvSpPr>
          <p:cNvPr id="306" name="Google Shape;306;p53">
            <a:extLst>
              <a:ext uri="{FF2B5EF4-FFF2-40B4-BE49-F238E27FC236}">
                <a16:creationId xmlns:a16="http://schemas.microsoft.com/office/drawing/2014/main" id="{647E603E-0E42-D9D6-BD26-724305347EBD}"/>
              </a:ext>
            </a:extLst>
          </p:cNvPr>
          <p:cNvSpPr/>
          <p:nvPr/>
        </p:nvSpPr>
        <p:spPr>
          <a:xfrm>
            <a:off x="8724600" y="0"/>
            <a:ext cx="419400" cy="5143500"/>
          </a:xfrm>
          <a:prstGeom prst="rect">
            <a:avLst/>
          </a:prstGeom>
          <a:solidFill>
            <a:srgbClr val="FF4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4F00"/>
              </a:solidFill>
            </a:endParaRPr>
          </a:p>
        </p:txBody>
      </p:sp>
      <p:grpSp>
        <p:nvGrpSpPr>
          <p:cNvPr id="307" name="Google Shape;307;p53">
            <a:extLst>
              <a:ext uri="{FF2B5EF4-FFF2-40B4-BE49-F238E27FC236}">
                <a16:creationId xmlns:a16="http://schemas.microsoft.com/office/drawing/2014/main" id="{7181797B-2126-6576-0E7F-0415E314D10C}"/>
              </a:ext>
            </a:extLst>
          </p:cNvPr>
          <p:cNvGrpSpPr/>
          <p:nvPr/>
        </p:nvGrpSpPr>
        <p:grpSpPr>
          <a:xfrm>
            <a:off x="829750" y="-331525"/>
            <a:ext cx="528600" cy="5626200"/>
            <a:chOff x="829750" y="-331525"/>
            <a:chExt cx="528600" cy="5626200"/>
          </a:xfrm>
          <a:solidFill>
            <a:srgbClr val="FF4F00"/>
          </a:solidFill>
        </p:grpSpPr>
        <p:cxnSp>
          <p:nvCxnSpPr>
            <p:cNvPr id="308" name="Google Shape;308;p53">
              <a:extLst>
                <a:ext uri="{FF2B5EF4-FFF2-40B4-BE49-F238E27FC236}">
                  <a16:creationId xmlns:a16="http://schemas.microsoft.com/office/drawing/2014/main" id="{4A12AFEF-DAAF-2355-AB5E-3ED37B9A6AA2}"/>
                </a:ext>
              </a:extLst>
            </p:cNvPr>
            <p:cNvCxnSpPr/>
            <p:nvPr/>
          </p:nvCxnSpPr>
          <p:spPr>
            <a:xfrm>
              <a:off x="836300" y="-331525"/>
              <a:ext cx="0" cy="5626200"/>
            </a:xfrm>
            <a:prstGeom prst="straightConnector1">
              <a:avLst/>
            </a:prstGeom>
            <a:grpFill/>
            <a:ln w="19050" cap="flat" cmpd="sng">
              <a:solidFill>
                <a:srgbClr val="FF4F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9" name="Google Shape;309;p53">
              <a:extLst>
                <a:ext uri="{FF2B5EF4-FFF2-40B4-BE49-F238E27FC236}">
                  <a16:creationId xmlns:a16="http://schemas.microsoft.com/office/drawing/2014/main" id="{AAC69EB0-77A8-BF8B-2206-30C968164877}"/>
                </a:ext>
              </a:extLst>
            </p:cNvPr>
            <p:cNvSpPr/>
            <p:nvPr/>
          </p:nvSpPr>
          <p:spPr>
            <a:xfrm rot="5400000">
              <a:off x="788650" y="2313175"/>
              <a:ext cx="610800" cy="52860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EE3125B-560F-8AEB-8C80-CDB622442BEE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44E7811-672D-0AC5-8A35-4DF1CB3D5A79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E424CC0-CC21-427B-F9D3-8061BBCEC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2" y="4606478"/>
            <a:ext cx="1471577" cy="446521"/>
          </a:xfrm>
          <a:prstGeom prst="rect">
            <a:avLst/>
          </a:prstGeom>
        </p:spPr>
      </p:pic>
      <p:pic>
        <p:nvPicPr>
          <p:cNvPr id="2" name="Imagen 1" descr="Caminando sobre las aguas, La escena que lo cambió todo en The Chosen">
            <a:extLst>
              <a:ext uri="{FF2B5EF4-FFF2-40B4-BE49-F238E27FC236}">
                <a16:creationId xmlns:a16="http://schemas.microsoft.com/office/drawing/2014/main" id="{23E11572-8E2E-0A85-2BB5-804BF83091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3816" y="1130991"/>
            <a:ext cx="4506686" cy="3380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5527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6">
            <a:hlinkClick r:id="rId3" action="ppaction://hlinksldjump"/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" name="Google Shape;302;p53">
            <a:extLst>
              <a:ext uri="{FF2B5EF4-FFF2-40B4-BE49-F238E27FC236}">
                <a16:creationId xmlns:a16="http://schemas.microsoft.com/office/drawing/2014/main" id="{AE65E5E8-8E8F-9F7C-C0F4-2440D6C0A0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4358" y="1118114"/>
            <a:ext cx="8180077" cy="25051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7200" dirty="0">
                <a:solidFill>
                  <a:schemeClr val="tx1"/>
                </a:solidFill>
              </a:rPr>
              <a:t> UN DESAFIO…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ED87A11-B11E-BD7B-4CE5-32D0FA5ED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A547559B-B9EA-5DA3-3B9F-DAA789640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6">
            <a:extLst>
              <a:ext uri="{FF2B5EF4-FFF2-40B4-BE49-F238E27FC236}">
                <a16:creationId xmlns:a16="http://schemas.microsoft.com/office/drawing/2014/main" id="{CE7F9425-4719-8F5B-2DCC-743AA84CA7A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06033" y="1198474"/>
            <a:ext cx="6304179" cy="12317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189" indent="-317492" algn="ctr">
              <a:buClr>
                <a:schemeClr val="accent1"/>
              </a:buClr>
              <a:buFont typeface="Barlow"/>
              <a:buChar char="►"/>
            </a:pPr>
            <a:r>
              <a:rPr lang="es-ES" sz="4000" b="1" dirty="0">
                <a:solidFill>
                  <a:schemeClr val="accent1"/>
                </a:solidFill>
              </a:rPr>
              <a:t>FORTALEZA</a:t>
            </a:r>
            <a:endParaRPr sz="2400" b="1" dirty="0">
              <a:solidFill>
                <a:schemeClr val="accent1"/>
              </a:solidFill>
            </a:endParaRPr>
          </a:p>
        </p:txBody>
      </p:sp>
      <p:sp>
        <p:nvSpPr>
          <p:cNvPr id="367" name="Google Shape;367;p56">
            <a:hlinkClick r:id="rId3" action="ppaction://hlinksldjump"/>
            <a:extLst>
              <a:ext uri="{FF2B5EF4-FFF2-40B4-BE49-F238E27FC236}">
                <a16:creationId xmlns:a16="http://schemas.microsoft.com/office/drawing/2014/main" id="{AF9F34DE-D71D-3455-757A-0375FAA8FE1C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B47B9D6-B058-01FB-3A83-D993D520E2B0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sp>
        <p:nvSpPr>
          <p:cNvPr id="7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9CC2E4D-4828-455A-E0BD-0D562256E7EA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92C9E21-8FF0-909A-6F06-28476F7C93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A16C2D7-D675-352D-9766-B8801CB26949}"/>
              </a:ext>
            </a:extLst>
          </p:cNvPr>
          <p:cNvSpPr txBox="1"/>
          <p:nvPr/>
        </p:nvSpPr>
        <p:spPr>
          <a:xfrm>
            <a:off x="2180358" y="2129144"/>
            <a:ext cx="516921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/>
              <a:t>¿Qué le pide Jesús a Pedro?</a:t>
            </a:r>
            <a:br>
              <a:rPr lang="es-ES" dirty="0"/>
            </a:br>
            <a:r>
              <a:rPr lang="es-ES" b="1" dirty="0"/>
              <a:t>¿Qué crees que te pide a ti tu amistad con Jesús para que pueda crecer?</a:t>
            </a:r>
            <a:br>
              <a:rPr lang="es-ES" dirty="0"/>
            </a:br>
            <a:r>
              <a:rPr lang="es-ES" b="1" dirty="0"/>
              <a:t>¿Cuál es la principal dificultad de Pedro para vivir su amistad con Jesús?</a:t>
            </a:r>
            <a:endParaRPr lang="es-ES" dirty="0"/>
          </a:p>
          <a:p>
            <a:pPr algn="ctr"/>
            <a:endParaRPr lang="es-ES" dirty="0"/>
          </a:p>
          <a:p>
            <a:pPr algn="ctr"/>
            <a:endParaRPr lang="es-ES" sz="1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552863"/>
      </p:ext>
    </p:extLst>
  </p:cSld>
  <p:clrMapOvr>
    <a:masterClrMapping/>
  </p:clrMapOvr>
</p:sld>
</file>

<file path=ppt/theme/theme1.xml><?xml version="1.0" encoding="utf-8"?>
<a:theme xmlns:a="http://schemas.openxmlformats.org/drawingml/2006/main" name="General Pitch Deck XL by Slidesgo">
  <a:themeElements>
    <a:clrScheme name="ff4f00">
      <a:dk1>
        <a:srgbClr val="00406E"/>
      </a:dk1>
      <a:lt1>
        <a:srgbClr val="FFFFFF"/>
      </a:lt1>
      <a:dk2>
        <a:srgbClr val="595959"/>
      </a:dk2>
      <a:lt2>
        <a:srgbClr val="DED6D4"/>
      </a:lt2>
      <a:accent1>
        <a:srgbClr val="FF4F00"/>
      </a:accent1>
      <a:accent2>
        <a:srgbClr val="FF4F00"/>
      </a:accent2>
      <a:accent3>
        <a:srgbClr val="FF4F00"/>
      </a:accent3>
      <a:accent4>
        <a:srgbClr val="FF4F00"/>
      </a:accent4>
      <a:accent5>
        <a:srgbClr val="FF4F00"/>
      </a:accent5>
      <a:accent6>
        <a:srgbClr val="FF4F0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olderType xmlns="9ff89df8-28ab-4e4d-94e6-4ae9d425af9f" xsi:nil="true"/>
    <DefaultSectionNames xmlns="9ff89df8-28ab-4e4d-94e6-4ae9d425af9f" xsi:nil="true"/>
    <LMS_Mappings xmlns="9ff89df8-28ab-4e4d-94e6-4ae9d425af9f" xsi:nil="true"/>
    <IsNotebookLocked xmlns="9ff89df8-28ab-4e4d-94e6-4ae9d425af9f" xsi:nil="true"/>
    <Self_Registration_Enabled xmlns="9ff89df8-28ab-4e4d-94e6-4ae9d425af9f" xsi:nil="true"/>
    <NotebookType xmlns="9ff89df8-28ab-4e4d-94e6-4ae9d425af9f" xsi:nil="true"/>
    <CultureName xmlns="9ff89df8-28ab-4e4d-94e6-4ae9d425af9f" xsi:nil="true"/>
    <Templates xmlns="9ff89df8-28ab-4e4d-94e6-4ae9d425af9f" xsi:nil="true"/>
    <Is_Collaboration_Space_Locked xmlns="9ff89df8-28ab-4e4d-94e6-4ae9d425af9f" xsi:nil="true"/>
    <Owner xmlns="9ff89df8-28ab-4e4d-94e6-4ae9d425af9f">
      <UserInfo>
        <DisplayName/>
        <AccountId xsi:nil="true"/>
        <AccountType/>
      </UserInfo>
    </Owner>
    <Distribution_Groups xmlns="9ff89df8-28ab-4e4d-94e6-4ae9d425af9f" xsi:nil="true"/>
    <lcf76f155ced4ddcb4097134ff3c332f xmlns="9ff89df8-28ab-4e4d-94e6-4ae9d425af9f">
      <Terms xmlns="http://schemas.microsoft.com/office/infopath/2007/PartnerControls"/>
    </lcf76f155ced4ddcb4097134ff3c332f>
    <Math_Settings xmlns="9ff89df8-28ab-4e4d-94e6-4ae9d425af9f" xsi:nil="true"/>
    <AppVersion xmlns="9ff89df8-28ab-4e4d-94e6-4ae9d425af9f" xsi:nil="true"/>
    <TeamsChannelId xmlns="9ff89df8-28ab-4e4d-94e6-4ae9d425af9f" xsi:nil="true"/>
    <TaxCatchAll xmlns="e0651901-6ec7-4c22-870e-8eaf3b19e15c" xsi:nil="true"/>
    <Has_Leaders_Only_SectionGroup xmlns="9ff89df8-28ab-4e4d-94e6-4ae9d425af9f" xsi:nil="true"/>
    <Invited_Leaders xmlns="9ff89df8-28ab-4e4d-94e6-4ae9d425af9f" xsi:nil="true"/>
    <Invited_Members xmlns="9ff89df8-28ab-4e4d-94e6-4ae9d425af9f" xsi:nil="true"/>
    <Members xmlns="9ff89df8-28ab-4e4d-94e6-4ae9d425af9f">
      <UserInfo>
        <DisplayName/>
        <AccountId xsi:nil="true"/>
        <AccountType/>
      </UserInfo>
    </Members>
    <Member_Groups xmlns="9ff89df8-28ab-4e4d-94e6-4ae9d425af9f">
      <UserInfo>
        <DisplayName/>
        <AccountId xsi:nil="true"/>
        <AccountType/>
      </UserInfo>
    </Member_Groups>
    <Leaders xmlns="9ff89df8-28ab-4e4d-94e6-4ae9d425af9f">
      <UserInfo>
        <DisplayName/>
        <AccountId xsi:nil="true"/>
        <AccountType/>
      </UserInfo>
    </Lead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187CF08BFA40418942B3D9F89BBA73" ma:contentTypeVersion="39" ma:contentTypeDescription="Create a new document." ma:contentTypeScope="" ma:versionID="2f0844bbf8f1c3782cd2b998a7a8240a">
  <xsd:schema xmlns:xsd="http://www.w3.org/2001/XMLSchema" xmlns:xs="http://www.w3.org/2001/XMLSchema" xmlns:p="http://schemas.microsoft.com/office/2006/metadata/properties" xmlns:ns2="9ff89df8-28ab-4e4d-94e6-4ae9d425af9f" xmlns:ns3="e0651901-6ec7-4c22-870e-8eaf3b19e15c" targetNamespace="http://schemas.microsoft.com/office/2006/metadata/properties" ma:root="true" ma:fieldsID="b0d6ce61cfe0662bb9d412df0e033984" ns2:_="" ns3:_="">
    <xsd:import namespace="9ff89df8-28ab-4e4d-94e6-4ae9d425af9f"/>
    <xsd:import namespace="e0651901-6ec7-4c22-870e-8eaf3b19e15c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f89df8-28ab-4e4d-94e6-4ae9d425af9f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2" nillable="true" ma:displayName="Tags" ma:internalName="MediaServiceAutoTags" ma:readOnly="true">
      <xsd:simpleType>
        <xsd:restriction base="dms:Text"/>
      </xsd:simpleType>
    </xsd:element>
    <xsd:element name="MediaServiceOCR" ma:index="3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3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3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40" nillable="true" ma:taxonomy="true" ma:internalName="lcf76f155ced4ddcb4097134ff3c332f" ma:taxonomyFieldName="MediaServiceImageTags" ma:displayName="Image Tags" ma:readOnly="false" ma:fieldId="{5cf76f15-5ced-4ddc-b409-7134ff3c332f}" ma:taxonomyMulti="true" ma:sspId="78896d29-05cf-436a-a5fa-a2b6045984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4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4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4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651901-6ec7-4c22-870e-8eaf3b19e15c" elementFormDefault="qualified">
    <xsd:import namespace="http://schemas.microsoft.com/office/2006/documentManagement/types"/>
    <xsd:import namespace="http://schemas.microsoft.com/office/infopath/2007/PartnerControls"/>
    <xsd:element name="TaxCatchAll" ma:index="41" nillable="true" ma:displayName="Taxonomy Catch All Column" ma:hidden="true" ma:list="{71199406-4052-42df-b881-767834679f84}" ma:internalName="TaxCatchAll" ma:showField="CatchAllData" ma:web="e0651901-6ec7-4c22-870e-8eaf3b19e1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4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4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4F25CD6-F982-48FB-9C67-EA8FB12D36B8}">
  <ds:schemaRefs>
    <ds:schemaRef ds:uri="http://schemas.microsoft.com/office/infopath/2007/PartnerControls"/>
    <ds:schemaRef ds:uri="9ff89df8-28ab-4e4d-94e6-4ae9d425af9f"/>
    <ds:schemaRef ds:uri="http://purl.org/dc/terms/"/>
    <ds:schemaRef ds:uri="http://purl.org/dc/elements/1.1/"/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e0651901-6ec7-4c22-870e-8eaf3b19e15c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AC520A6E-168B-478D-A2E4-BE2FE2E489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1EC58D-5E1F-4DFD-A29E-2B2B89F469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f89df8-28ab-4e4d-94e6-4ae9d425af9f"/>
    <ds:schemaRef ds:uri="e0651901-6ec7-4c22-870e-8eaf3b19e1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98</Words>
  <Application>Microsoft Office PowerPoint</Application>
  <PresentationFormat>Presentación en pantalla (16:9)</PresentationFormat>
  <Paragraphs>14</Paragraphs>
  <Slides>7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Segoe UI</vt:lpstr>
      <vt:lpstr>Arial</vt:lpstr>
      <vt:lpstr>Barlow</vt:lpstr>
      <vt:lpstr>Work Sans ExtraBold</vt:lpstr>
      <vt:lpstr>Work Sans</vt:lpstr>
      <vt:lpstr>General Pitch Deck XL by Slidesgo</vt:lpstr>
      <vt:lpstr>TIERRA SAGRADA</vt:lpstr>
      <vt:lpstr>Relectura personal de lo escrito el día anterior</vt:lpstr>
      <vt:lpstr>Presentación de PowerPoint</vt:lpstr>
      <vt:lpstr>AMISTAD a  PRUEBA</vt:lpstr>
      <vt:lpstr>VIDEO </vt:lpstr>
      <vt:lpstr> UN DESAFIO…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Francisco Beunza</cp:lastModifiedBy>
  <cp:revision>15</cp:revision>
  <dcterms:modified xsi:type="dcterms:W3CDTF">2026-08-27T16:05:29Z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0x010100B6187CF08BFA40418942B3D9F89BBA73</vt:lpwstr>
  </property>
  <property fmtid="{D5CDD505-2E9C-101B-9397-08002B2CF9AE}" pid="3" name="MediaServiceImageTags">
    <vt:lpwstr/>
  </property>
</Properties>
</file>