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4"/>
  </p:sldMasterIdLst>
  <p:notesMasterIdLst>
    <p:notesMasterId r:id="rId11"/>
  </p:notesMasterIdLst>
  <p:sldIdLst>
    <p:sldId id="333" r:id="rId5"/>
    <p:sldId id="374" r:id="rId6"/>
    <p:sldId id="360" r:id="rId7"/>
    <p:sldId id="373" r:id="rId8"/>
    <p:sldId id="366" r:id="rId9"/>
    <p:sldId id="372" r:id="rId10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2"/>
      <p:bold r:id="rId13"/>
    </p:embeddedFont>
    <p:embeddedFont>
      <p:font typeface="Segoe UI" panose="020B0502040204020203" pitchFamily="34" charset="0"/>
      <p:regular r:id="rId14"/>
      <p:bold r:id="rId15"/>
      <p:italic r:id="rId16"/>
      <p:boldItalic r:id="rId17"/>
    </p:embeddedFont>
    <p:embeddedFont>
      <p:font typeface="Work Sans" pitchFamily="2" charset="0"/>
      <p:regular r:id="rId18"/>
      <p:bold r:id="rId19"/>
      <p:italic r:id="rId20"/>
      <p:boldItalic r:id="rId21"/>
    </p:embeddedFont>
    <p:embeddedFont>
      <p:font typeface="Work Sans ExtraBold" pitchFamily="2" charset="0"/>
      <p:bold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6E"/>
    <a:srgbClr val="FF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AA5201-8D43-4139-AC84-C5414C5B2983}">
  <a:tblStyle styleId="{3BAA5201-8D43-4139-AC84-C5414C5B29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100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10.fntdata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a73d33a9a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a73d33a9a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911C66D3-95ED-2217-EB8F-627C7D046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A8C60C7-6D37-E27B-3862-AE396CC889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15FC81AA-7519-9976-8DBB-E1A57DD9DA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2919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31A9B63D-2347-996D-C37A-28C1B87D8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4632558-8802-992D-9C1E-C35BDE4A81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FF8129A6-1478-F083-4988-20F1877774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54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21A0AC0E-26D5-DB99-778D-E79AB0F57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07482C10-D9A9-C443-734A-D9C228B58E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883B8967-A601-81DA-910E-217CF2093E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1209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66812DB6-B20D-7C0E-9449-188EE55E6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BC8C0044-189B-D3DD-0E37-300395D9C3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C452269D-4735-5FC5-C32C-7254843819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4274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E56EB5C5-D6C0-D812-1EB6-89F174A71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FFC872D2-4C9B-BAF8-764A-9A5FD04E9C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461AE11C-3595-0C10-4F54-EC35DA5B8A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821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294125" y="1709300"/>
            <a:ext cx="4555800" cy="13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ubTitle" idx="1"/>
          </p:nvPr>
        </p:nvSpPr>
        <p:spPr>
          <a:xfrm>
            <a:off x="2294125" y="3008875"/>
            <a:ext cx="45558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5323500" y="1431300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5323500" y="2080189"/>
            <a:ext cx="2985600" cy="16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ctrTitle"/>
          </p:nvPr>
        </p:nvSpPr>
        <p:spPr>
          <a:xfrm>
            <a:off x="938715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1">
                <a:solidFill>
                  <a:schemeClr val="accent4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1"/>
          </p:nvPr>
        </p:nvSpPr>
        <p:spPr>
          <a:xfrm>
            <a:off x="938715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 idx="2" hasCustomPrompt="1"/>
          </p:nvPr>
        </p:nvSpPr>
        <p:spPr>
          <a:xfrm>
            <a:off x="938713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3"/>
          <p:cNvSpPr txBox="1">
            <a:spLocks noGrp="1"/>
          </p:cNvSpPr>
          <p:nvPr>
            <p:ph type="ctrTitle" idx="3"/>
          </p:nvPr>
        </p:nvSpPr>
        <p:spPr>
          <a:xfrm>
            <a:off x="2762393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4"/>
          </p:nvPr>
        </p:nvSpPr>
        <p:spPr>
          <a:xfrm>
            <a:off x="27623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 idx="5" hasCustomPrompt="1"/>
          </p:nvPr>
        </p:nvSpPr>
        <p:spPr>
          <a:xfrm>
            <a:off x="2762402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3"/>
          <p:cNvSpPr txBox="1">
            <a:spLocks noGrp="1"/>
          </p:cNvSpPr>
          <p:nvPr>
            <p:ph type="ctrTitle" idx="6"/>
          </p:nvPr>
        </p:nvSpPr>
        <p:spPr>
          <a:xfrm>
            <a:off x="4586092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7"/>
          </p:nvPr>
        </p:nvSpPr>
        <p:spPr>
          <a:xfrm>
            <a:off x="45860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8" hasCustomPrompt="1"/>
          </p:nvPr>
        </p:nvSpPr>
        <p:spPr>
          <a:xfrm>
            <a:off x="4586091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ctrTitle" idx="9"/>
          </p:nvPr>
        </p:nvSpPr>
        <p:spPr>
          <a:xfrm>
            <a:off x="829750" y="441626"/>
            <a:ext cx="7479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ctrTitle" idx="13"/>
          </p:nvPr>
        </p:nvSpPr>
        <p:spPr>
          <a:xfrm>
            <a:off x="6409790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4"/>
          </p:nvPr>
        </p:nvSpPr>
        <p:spPr>
          <a:xfrm>
            <a:off x="64097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5" hasCustomPrompt="1"/>
          </p:nvPr>
        </p:nvSpPr>
        <p:spPr>
          <a:xfrm>
            <a:off x="6409779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5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3079200" y="1047895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ubTitle" idx="1"/>
          </p:nvPr>
        </p:nvSpPr>
        <p:spPr>
          <a:xfrm>
            <a:off x="2861300" y="1696775"/>
            <a:ext cx="3421500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bg>
      <p:bgPr>
        <a:solidFill>
          <a:schemeClr val="accent1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38312"/>
            <a:ext cx="7732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 ExtraBold"/>
              <a:buNone/>
              <a:defRPr sz="2800">
                <a:solidFill>
                  <a:schemeClr val="dk1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8" r:id="rId3"/>
    <p:sldLayoutId id="2147483659" r:id="rId4"/>
    <p:sldLayoutId id="2147483665" r:id="rId5"/>
    <p:sldLayoutId id="214748369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f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8"/>
          <p:cNvSpPr txBox="1">
            <a:spLocks noGrp="1"/>
          </p:cNvSpPr>
          <p:nvPr>
            <p:ph type="title"/>
          </p:nvPr>
        </p:nvSpPr>
        <p:spPr>
          <a:xfrm>
            <a:off x="1937288" y="184965"/>
            <a:ext cx="50050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s-ES" dirty="0"/>
              <a:t>T</a:t>
            </a:r>
            <a:r>
              <a:rPr lang="en" dirty="0"/>
              <a:t>IERRA </a:t>
            </a:r>
            <a:r>
              <a:rPr lang="en" dirty="0">
                <a:solidFill>
                  <a:srgbClr val="FF0000"/>
                </a:solidFill>
              </a:rPr>
              <a:t>SAGRADA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88" name="Google Shape;388;p58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1" name="Google Shape;391;p58">
            <a:hlinkClick r:id="" action="ppaction://noaction"/>
          </p:cNvPr>
          <p:cNvSpPr/>
          <p:nvPr/>
        </p:nvSpPr>
        <p:spPr>
          <a:xfrm rot="10800000">
            <a:off x="8462335" y="73850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378"/>
            <a:endParaRPr sz="10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2" name="Google Shape;392;p58"/>
          <p:cNvSpPr txBox="1">
            <a:spLocks noGrp="1"/>
          </p:cNvSpPr>
          <p:nvPr>
            <p:ph type="title"/>
          </p:nvPr>
        </p:nvSpPr>
        <p:spPr>
          <a:xfrm>
            <a:off x="8473085" y="738095"/>
            <a:ext cx="183300" cy="12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800" dirty="0"/>
              <a:t>1</a:t>
            </a:r>
            <a:endParaRPr sz="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E6D4A1-E204-4C47-8C46-E9D4B16D8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520" y="4606479"/>
            <a:ext cx="1471577" cy="4465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5FF7704-AC8B-CEEF-E855-8C8749CFF6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03812" y="856098"/>
            <a:ext cx="6672026" cy="3750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7F2E7426-E804-8CC9-EF2E-2237AE2A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" action="ppaction://noaction"/>
            <a:extLst>
              <a:ext uri="{FF2B5EF4-FFF2-40B4-BE49-F238E27FC236}">
                <a16:creationId xmlns:a16="http://schemas.microsoft.com/office/drawing/2014/main" id="{FBE3F0F8-2AA3-E12C-9DD8-FC77F8DBE982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4F4CC702-64BF-2029-01A1-2E127468F0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4800">
                <a:solidFill>
                  <a:schemeClr val="tx1"/>
                </a:solidFill>
              </a:rPr>
              <a:t>Relectura personal de lo escrito el día anterior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1CE228-56FD-AF64-ED59-E3CCCB657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0ED89412-5477-6EED-524F-341A079D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9E933E55-B474-6D7B-88A8-9F5D6B1B469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88900" y="553503"/>
            <a:ext cx="8975175" cy="2170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s-ES" sz="2800" b="1" dirty="0"/>
              <a:t>¿Qué cosas de tus amistades te hacen dudar? ¿Hay algo de algún amigo o amiga que te cueste entender, aceptar o creer?</a:t>
            </a:r>
            <a:endParaRPr lang="es-ES" sz="2800" dirty="0"/>
          </a:p>
          <a:p>
            <a:pPr marL="457189" indent="-317492" algn="ctr">
              <a:buClr>
                <a:schemeClr val="accent1"/>
              </a:buClr>
              <a:buChar char="►"/>
            </a:pPr>
            <a:endParaRPr lang="es-ES" sz="2800" b="1" dirty="0">
              <a:solidFill>
                <a:schemeClr val="accent1"/>
              </a:solidFill>
            </a:endParaRPr>
          </a:p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2800" b="1" dirty="0">
                <a:solidFill>
                  <a:schemeClr val="accent1"/>
                </a:solidFill>
              </a:rPr>
              <a:t>Escribe tres momentos donde has notado que estar con amigos-as era lo mejor…</a:t>
            </a:r>
          </a:p>
          <a:p>
            <a:pPr marL="457189" indent="-317492" algn="ctr">
              <a:buClr>
                <a:schemeClr val="accent1"/>
              </a:buClr>
              <a:buChar char="►"/>
            </a:pPr>
            <a:endParaRPr lang="es-ES" sz="28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7F5AC407-4AE0-298E-F4EA-16A9B20D3356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03C4C15-BACC-E22C-E666-DFB11F5EED5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CAF23-16A2-24C7-28C4-C31257B8067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3E1761-AF8F-06E2-2AC5-3581AFAE3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3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004469FE-3CEB-D925-CE93-634B8E7EC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FA58C3A4-B84B-E016-7177-08CA8B5B44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9542" y="1860272"/>
            <a:ext cx="307444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7200" dirty="0">
                <a:solidFill>
                  <a:schemeClr val="tx1"/>
                </a:solidFill>
              </a:rPr>
              <a:t>VIDEO </a:t>
            </a: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647E603E-0E42-D9D6-BD26-724305347EBD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7181797B-2126-6576-0E7F-0415E314D10C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4A12AFEF-DAAF-2355-AB5E-3ED37B9A6AA2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AAC69EB0-77A8-BF8B-2206-30C968164877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EE3125B-560F-8AEB-8C80-CDB622442BEE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44E7811-672D-0AC5-8A35-4DF1CB3D5A79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424CC0-CC21-427B-F9D3-8061BBCEC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2" name="Imagen 1" descr="Cómo utilizar &quot;The Chosen&quot; en la enseñanza del Nuevo Testamento">
            <a:extLst>
              <a:ext uri="{FF2B5EF4-FFF2-40B4-BE49-F238E27FC236}">
                <a16:creationId xmlns:a16="http://schemas.microsoft.com/office/drawing/2014/main" id="{0814617B-288B-2A76-49EB-8035DD9DF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4900" y="1484104"/>
            <a:ext cx="3867184" cy="2175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527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A547559B-B9EA-5DA3-3B9F-DAA789640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CE7F9425-4719-8F5B-2DCC-743AA84CA7A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30407" y="645153"/>
            <a:ext cx="6150412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4000" b="1" dirty="0">
                <a:solidFill>
                  <a:schemeClr val="accent1"/>
                </a:solidFill>
              </a:rPr>
              <a:t>El ha visto en ti lo mismo que yo…</a:t>
            </a:r>
            <a:endParaRPr sz="40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AF9F34DE-D71D-3455-757A-0375FAA8FE1C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B47B9D6-B058-01FB-3A83-D993D520E2B0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CC2E4D-4828-455A-E0BD-0D562256E7E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92C9E21-8FF0-909A-6F06-28476F7C9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A16C2D7-D675-352D-9766-B8801CB26949}"/>
              </a:ext>
            </a:extLst>
          </p:cNvPr>
          <p:cNvSpPr txBox="1"/>
          <p:nvPr/>
        </p:nvSpPr>
        <p:spPr>
          <a:xfrm>
            <a:off x="2173484" y="2111225"/>
            <a:ext cx="5066090" cy="136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i="1" dirty="0"/>
              <a:t>Piensa en lo que ves de tus amigos…</a:t>
            </a:r>
          </a:p>
          <a:p>
            <a:pPr algn="ctr"/>
            <a:r>
              <a:rPr lang="es-ES" i="1" dirty="0"/>
              <a:t>Ves lo bueno, lo malo y lo que esa persona puede llegar a ser…</a:t>
            </a:r>
            <a:endParaRPr lang="es-ES" dirty="0"/>
          </a:p>
          <a:p>
            <a:pPr algn="ctr"/>
            <a:r>
              <a:rPr lang="es-ES" i="1" dirty="0"/>
              <a:t>¿Qué puede llegar a ser Jesús para ti?</a:t>
            </a:r>
            <a:endParaRPr lang="es-ES" dirty="0"/>
          </a:p>
          <a:p>
            <a:endParaRPr lang="es-ES" i="1" dirty="0"/>
          </a:p>
          <a:p>
            <a:pPr algn="l" rtl="0" fontAlgn="base">
              <a:lnSpc>
                <a:spcPts val="1500"/>
              </a:lnSpc>
            </a:pPr>
            <a:endParaRPr lang="es-ES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52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90D5E959-4CE0-348F-7276-9FC71601F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65A322E6-EBDD-7285-85D1-E4DA094318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2423" y="2005448"/>
            <a:ext cx="5634328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sz="4000" i="1" dirty="0"/>
              <a:t>Una amistad que cuesta explicar… parece increíble… </a:t>
            </a:r>
            <a:endParaRPr lang="en" sz="2400" dirty="0">
              <a:solidFill>
                <a:schemeClr val="tx1"/>
              </a:solidFill>
            </a:endParaRP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BAB3F283-0DDE-1CEA-16B4-8A350F932B63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83FF6874-B5C9-A158-1913-435138F3CC32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8F4D95A1-B91E-1069-41E5-32F3C4E3CA19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CF17A181-91F5-AEED-D7A3-C17D4AEEDCDE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6927B75-6EE7-B60F-4D61-36ABA94520A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CEB99D-522D-3E47-DE08-EEF0F5F85712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67E69C-BDF6-2A03-CD67-AEE531025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4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eneral Pitch Deck XL by Slidesgo">
  <a:themeElements>
    <a:clrScheme name="ff4f00">
      <a:dk1>
        <a:srgbClr val="00406E"/>
      </a:dk1>
      <a:lt1>
        <a:srgbClr val="FFFFFF"/>
      </a:lt1>
      <a:dk2>
        <a:srgbClr val="595959"/>
      </a:dk2>
      <a:lt2>
        <a:srgbClr val="DED6D4"/>
      </a:lt2>
      <a:accent1>
        <a:srgbClr val="FF4F00"/>
      </a:accent1>
      <a:accent2>
        <a:srgbClr val="FF4F00"/>
      </a:accent2>
      <a:accent3>
        <a:srgbClr val="FF4F00"/>
      </a:accent3>
      <a:accent4>
        <a:srgbClr val="FF4F00"/>
      </a:accent4>
      <a:accent5>
        <a:srgbClr val="FF4F00"/>
      </a:accent5>
      <a:accent6>
        <a:srgbClr val="FF4F0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6187CF08BFA40418942B3D9F89BBA73" ma:contentTypeVersion="39" ma:contentTypeDescription="Crear nuevo documento." ma:contentTypeScope="" ma:versionID="1f627bc3ee49d89bba7e2d7ad2dd9a0e">
  <xsd:schema xmlns:xsd="http://www.w3.org/2001/XMLSchema" xmlns:xs="http://www.w3.org/2001/XMLSchema" xmlns:p="http://schemas.microsoft.com/office/2006/metadata/properties" xmlns:ns2="9ff89df8-28ab-4e4d-94e6-4ae9d425af9f" xmlns:ns3="e0651901-6ec7-4c22-870e-8eaf3b19e15c" targetNamespace="http://schemas.microsoft.com/office/2006/metadata/properties" ma:root="true" ma:fieldsID="77a0a4051e91660db2d89b8d3b9aeadc" ns2:_="" ns3:_="">
    <xsd:import namespace="9ff89df8-28ab-4e4d-94e6-4ae9d425af9f"/>
    <xsd:import namespace="e0651901-6ec7-4c22-870e-8eaf3b19e15c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89df8-28ab-4e4d-94e6-4ae9d425af9f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2" nillable="true" ma:displayName="Tags" ma:internalName="MediaServiceAutoTags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3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40" nillable="true" ma:taxonomy="true" ma:internalName="lcf76f155ced4ddcb4097134ff3c332f" ma:taxonomyFieldName="MediaServiceImageTags" ma:displayName="Etiquetas de imagen" ma:readOnly="false" ma:fieldId="{5cf76f15-5ced-4ddc-b409-7134ff3c332f}" ma:taxonomyMulti="true" ma:sspId="78896d29-05cf-436a-a5fa-a2b6045984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4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4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4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51901-6ec7-4c22-870e-8eaf3b19e15c" elementFormDefault="qualified">
    <xsd:import namespace="http://schemas.microsoft.com/office/2006/documentManagement/types"/>
    <xsd:import namespace="http://schemas.microsoft.com/office/infopath/2007/PartnerControls"/>
    <xsd:element name="TaxCatchAll" ma:index="41" nillable="true" ma:displayName="Taxonomy Catch All Column" ma:hidden="true" ma:list="{71199406-4052-42df-b881-767834679f84}" ma:internalName="TaxCatchAll" ma:showField="CatchAllData" ma:web="e0651901-6ec7-4c22-870e-8eaf3b19e1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4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Type xmlns="9ff89df8-28ab-4e4d-94e6-4ae9d425af9f" xsi:nil="true"/>
    <DefaultSectionNames xmlns="9ff89df8-28ab-4e4d-94e6-4ae9d425af9f" xsi:nil="true"/>
    <LMS_Mappings xmlns="9ff89df8-28ab-4e4d-94e6-4ae9d425af9f" xsi:nil="true"/>
    <IsNotebookLocked xmlns="9ff89df8-28ab-4e4d-94e6-4ae9d425af9f" xsi:nil="true"/>
    <Self_Registration_Enabled xmlns="9ff89df8-28ab-4e4d-94e6-4ae9d425af9f" xsi:nil="true"/>
    <NotebookType xmlns="9ff89df8-28ab-4e4d-94e6-4ae9d425af9f" xsi:nil="true"/>
    <CultureName xmlns="9ff89df8-28ab-4e4d-94e6-4ae9d425af9f" xsi:nil="true"/>
    <Templates xmlns="9ff89df8-28ab-4e4d-94e6-4ae9d425af9f" xsi:nil="true"/>
    <Is_Collaboration_Space_Locked xmlns="9ff89df8-28ab-4e4d-94e6-4ae9d425af9f" xsi:nil="true"/>
    <Owner xmlns="9ff89df8-28ab-4e4d-94e6-4ae9d425af9f">
      <UserInfo>
        <DisplayName/>
        <AccountId xsi:nil="true"/>
        <AccountType/>
      </UserInfo>
    </Owner>
    <Distribution_Groups xmlns="9ff89df8-28ab-4e4d-94e6-4ae9d425af9f" xsi:nil="true"/>
    <lcf76f155ced4ddcb4097134ff3c332f xmlns="9ff89df8-28ab-4e4d-94e6-4ae9d425af9f">
      <Terms xmlns="http://schemas.microsoft.com/office/infopath/2007/PartnerControls"/>
    </lcf76f155ced4ddcb4097134ff3c332f>
    <Math_Settings xmlns="9ff89df8-28ab-4e4d-94e6-4ae9d425af9f" xsi:nil="true"/>
    <AppVersion xmlns="9ff89df8-28ab-4e4d-94e6-4ae9d425af9f" xsi:nil="true"/>
    <TeamsChannelId xmlns="9ff89df8-28ab-4e4d-94e6-4ae9d425af9f" xsi:nil="true"/>
    <TaxCatchAll xmlns="e0651901-6ec7-4c22-870e-8eaf3b19e15c" xsi:nil="true"/>
    <Has_Leaders_Only_SectionGroup xmlns="9ff89df8-28ab-4e4d-94e6-4ae9d425af9f" xsi:nil="true"/>
    <Invited_Leaders xmlns="9ff89df8-28ab-4e4d-94e6-4ae9d425af9f" xsi:nil="true"/>
    <Invited_Members xmlns="9ff89df8-28ab-4e4d-94e6-4ae9d425af9f" xsi:nil="true"/>
    <Members xmlns="9ff89df8-28ab-4e4d-94e6-4ae9d425af9f">
      <UserInfo>
        <DisplayName/>
        <AccountId xsi:nil="true"/>
        <AccountType/>
      </UserInfo>
    </Members>
    <Member_Groups xmlns="9ff89df8-28ab-4e4d-94e6-4ae9d425af9f">
      <UserInfo>
        <DisplayName/>
        <AccountId xsi:nil="true"/>
        <AccountType/>
      </UserInfo>
    </Member_Groups>
    <Leaders xmlns="9ff89df8-28ab-4e4d-94e6-4ae9d425af9f">
      <UserInfo>
        <DisplayName/>
        <AccountId xsi:nil="true"/>
        <AccountType/>
      </UserInfo>
    </Leaders>
  </documentManagement>
</p:properties>
</file>

<file path=customXml/itemProps1.xml><?xml version="1.0" encoding="utf-8"?>
<ds:datastoreItem xmlns:ds="http://schemas.openxmlformats.org/officeDocument/2006/customXml" ds:itemID="{8B981382-E3FF-45B4-BA0D-32C5D1ACFE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f89df8-28ab-4e4d-94e6-4ae9d425af9f"/>
    <ds:schemaRef ds:uri="e0651901-6ec7-4c22-870e-8eaf3b19e1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520A6E-168B-478D-A2E4-BE2FE2E489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F25CD6-F982-48FB-9C67-EA8FB12D36B8}">
  <ds:schemaRefs>
    <ds:schemaRef ds:uri="9ff89df8-28ab-4e4d-94e6-4ae9d425af9f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e0651901-6ec7-4c22-870e-8eaf3b19e15c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112</Words>
  <Application>Microsoft Office PowerPoint</Application>
  <PresentationFormat>Presentación en pantalla (16:9)</PresentationFormat>
  <Paragraphs>16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Barlow</vt:lpstr>
      <vt:lpstr>Work Sans</vt:lpstr>
      <vt:lpstr>Segoe UI</vt:lpstr>
      <vt:lpstr>Work Sans ExtraBold</vt:lpstr>
      <vt:lpstr>Arial</vt:lpstr>
      <vt:lpstr>General Pitch Deck XL by Slidesgo</vt:lpstr>
      <vt:lpstr>TIERRA SAGRADA</vt:lpstr>
      <vt:lpstr>Relectura personal de lo escrito el día anterior</vt:lpstr>
      <vt:lpstr>Presentación de PowerPoint</vt:lpstr>
      <vt:lpstr>VIDEO </vt:lpstr>
      <vt:lpstr>Presentación de PowerPoint</vt:lpstr>
      <vt:lpstr>Una amistad que cuesta explicar… parece increíble…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Francisco Beunza</cp:lastModifiedBy>
  <cp:revision>12</cp:revision>
  <dcterms:modified xsi:type="dcterms:W3CDTF">2026-08-27T16:24:24Z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0x010100B6187CF08BFA40418942B3D9F89BBA73</vt:lpwstr>
  </property>
  <property fmtid="{D5CDD505-2E9C-101B-9397-08002B2CF9AE}" pid="3" name="MediaServiceImageTags">
    <vt:lpwstr/>
  </property>
</Properties>
</file>