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3"/>
  </p:notesMasterIdLst>
  <p:sldIdLst>
    <p:sldId id="333" r:id="rId5"/>
    <p:sldId id="360" r:id="rId6"/>
    <p:sldId id="371" r:id="rId7"/>
    <p:sldId id="258" r:id="rId8"/>
    <p:sldId id="373" r:id="rId9"/>
    <p:sldId id="334" r:id="rId10"/>
    <p:sldId id="366" r:id="rId11"/>
    <p:sldId id="372" r:id="rId12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Work Sans" pitchFamily="2" charset="0"/>
      <p:regular r:id="rId22"/>
      <p:bold r:id="rId23"/>
      <p:italic r:id="rId24"/>
      <p:boldItalic r:id="rId25"/>
    </p:embeddedFont>
    <p:embeddedFont>
      <p:font typeface="Work Sans ExtraBold" pitchFamily="2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09A8C15E-A03C-44C3-F23F-F85D4988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38F2FF01-83D3-CD60-B66D-1E3B430AC4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3818CE2C-F5C5-A468-E674-979E47CB75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1314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E56EB5C5-D6C0-D812-1EB6-89F174A7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FFC872D2-4C9B-BAF8-764A-9A5FD04E9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461AE11C-3595-0C10-4F54-EC35DA5B8A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 descr="Jesús en 'The Chosen': &quot;Uno de los aprendizajes de la serie es el valor de  la amistad&quot; - Artículo 14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03" y="931503"/>
            <a:ext cx="7066166" cy="397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37902" y="1088265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3600" dirty="0"/>
              <a:t>"No hay una segunda oportunidad para causar una buena primera impresión"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4A5B9691-7692-ABD6-2E76-9B3889557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44FD62A7-0142-5D26-0643-D52B8906F1F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55400" y="1390773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3600" dirty="0"/>
              <a:t>Las apariencias engañan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10B45F6A-3217-504B-1D1C-FE03454D31C5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2ABEED0-4508-20C6-4293-75E75A982B93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E431F09-337B-0194-7335-EC6CCC394E4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DFE1D8F-8C6E-B904-5190-92A58AC7E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5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4211512" y="1750271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AMISTAD</a:t>
            </a: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0A3ECF0-11E2-1AAD-5431-2B84CA88B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72" y="-46970"/>
            <a:ext cx="3928079" cy="5237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542" y="1860272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Cómo utilizar &quot;The Chosen&quot; en la enseñanza del Nuevo Testamento">
            <a:extLst>
              <a:ext uri="{FF2B5EF4-FFF2-40B4-BE49-F238E27FC236}">
                <a16:creationId xmlns:a16="http://schemas.microsoft.com/office/drawing/2014/main" id="{0814617B-288B-2A76-49EB-8035DD9D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900" y="1484104"/>
            <a:ext cx="3867184" cy="2175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PRIMERAS IMPRESIONES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30407" y="645153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4000" b="1" dirty="0">
                <a:solidFill>
                  <a:schemeClr val="accent1"/>
                </a:solidFill>
              </a:rPr>
              <a:t>¿Cómo te hiciste amigo de…?</a:t>
            </a:r>
            <a:endParaRPr sz="40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73484" y="2111225"/>
            <a:ext cx="5066090" cy="2223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i="1" dirty="0"/>
              <a:t>Piensa en alguien que ahora es tu amigo/a (pueden ser varias personas).</a:t>
            </a:r>
            <a:endParaRPr lang="es-ES" dirty="0"/>
          </a:p>
          <a:p>
            <a:pPr algn="ctr"/>
            <a:r>
              <a:rPr lang="es-ES" i="1" dirty="0"/>
              <a:t>¿Qué pensaste de él/ella al principio? ¿Por qué?</a:t>
            </a:r>
            <a:endParaRPr lang="es-ES" dirty="0"/>
          </a:p>
          <a:p>
            <a:pPr algn="ctr"/>
            <a:r>
              <a:rPr lang="es-ES" i="1" dirty="0"/>
              <a:t>¿Algo cambió tu opinión después?</a:t>
            </a:r>
            <a:endParaRPr lang="es-ES" dirty="0"/>
          </a:p>
          <a:p>
            <a:pPr algn="ctr"/>
            <a:r>
              <a:rPr lang="es-ES" i="1" dirty="0"/>
              <a:t>¿Cómo os hicisteis amigos?</a:t>
            </a:r>
          </a:p>
          <a:p>
            <a:pPr algn="ctr"/>
            <a:endParaRPr lang="es-ES" dirty="0"/>
          </a:p>
          <a:p>
            <a:pPr algn="ctr"/>
            <a:r>
              <a:rPr lang="es-ES" i="1" dirty="0"/>
              <a:t>Si conocieras ahora a Jesús de Nazaret, ¿cuáles serían tus primeras impresiones?</a:t>
            </a:r>
            <a:endParaRPr lang="es-ES" dirty="0"/>
          </a:p>
          <a:p>
            <a:endParaRPr lang="es-ES" i="1" dirty="0"/>
          </a:p>
          <a:p>
            <a:pPr algn="l" rtl="0" fontAlgn="base">
              <a:lnSpc>
                <a:spcPts val="1500"/>
              </a:lnSpc>
            </a:pPr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90D5E959-4CE0-348F-7276-9FC71601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65A322E6-EBDD-7285-85D1-E4DA094318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2423" y="2005448"/>
            <a:ext cx="5634328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4000" i="1" dirty="0"/>
              <a:t>¿PUEDEN EXISTIR LAS AMISTADES A DISTANCIA? </a:t>
            </a:r>
            <a:endParaRPr lang="en" sz="2400" dirty="0">
              <a:solidFill>
                <a:schemeClr val="tx1"/>
              </a:solidFill>
            </a:endParaRP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BAB3F283-0DDE-1CEA-16B4-8A350F932B63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83FF6874-B5C9-A158-1913-435138F3CC32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8F4D95A1-B91E-1069-41E5-32F3C4E3CA19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CF17A181-91F5-AEED-D7A3-C17D4AEEDCDE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927B75-6EE7-B60F-4D61-36ABA94520A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CEB99D-522D-3E47-DE08-EEF0F5F8571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67E69C-BDF6-2A03-CD67-AEE5310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F25CD6-F982-48FB-9C67-EA8FB12D36B8}">
  <ds:schemaRefs>
    <ds:schemaRef ds:uri="9ff89df8-28ab-4e4d-94e6-4ae9d425af9f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0651901-6ec7-4c22-870e-8eaf3b19e15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8C3EBFC-7E4B-47B6-8CBB-01966422ED20}">
  <ds:schemaRefs>
    <ds:schemaRef ds:uri="9ff89df8-28ab-4e4d-94e6-4ae9d425af9f"/>
    <ds:schemaRef ds:uri="e0651901-6ec7-4c22-870e-8eaf3b19e1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102</Words>
  <Application>Microsoft Office PowerPoint</Application>
  <PresentationFormat>Presentación en pantalla (16:9)</PresentationFormat>
  <Paragraphs>20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Segoe UI</vt:lpstr>
      <vt:lpstr>Arial</vt:lpstr>
      <vt:lpstr>Work Sans</vt:lpstr>
      <vt:lpstr>Work Sans ExtraBold</vt:lpstr>
      <vt:lpstr>Barlow</vt:lpstr>
      <vt:lpstr>General Pitch Deck XL by Slidesgo</vt:lpstr>
      <vt:lpstr>TIERRA SAGRADA</vt:lpstr>
      <vt:lpstr>Presentación de PowerPoint</vt:lpstr>
      <vt:lpstr>Presentación de PowerPoint</vt:lpstr>
      <vt:lpstr>AMISTAD</vt:lpstr>
      <vt:lpstr>VIDEO </vt:lpstr>
      <vt:lpstr>PRIMERAS IMPRESIONES</vt:lpstr>
      <vt:lpstr>Presentación de PowerPoint</vt:lpstr>
      <vt:lpstr>¿PUEDEN EXISTIR LAS AMISTADES A DISTANCIA?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10</cp:revision>
  <dcterms:modified xsi:type="dcterms:W3CDTF">2026-08-24T15:00:10Z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